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0094" autoAdjust="0"/>
  </p:normalViewPr>
  <p:slideViewPr>
    <p:cSldViewPr snapToGrid="0" snapToObjects="1">
      <p:cViewPr varScale="1">
        <p:scale>
          <a:sx n="136" d="100"/>
          <a:sy n="136" d="100"/>
        </p:scale>
        <p:origin x="87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Kuva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5" name="Kuva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D84A17-4CC9-4CEA-9F3B-7B8A5A8409D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Poster-preparation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F5442-70BF-48AD-989A-6C5DD51C6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461F2-C637-44AC-91E7-D14DA72A1FB5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089A2B-EFAE-4BAE-983F-689F1CCE9922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4329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9559B8D-EC1E-4D45-B537-E9961F1D0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90415"/>
              </p:ext>
            </p:extLst>
          </p:nvPr>
        </p:nvGraphicFramePr>
        <p:xfrm>
          <a:off x="1855764" y="274320"/>
          <a:ext cx="6417212" cy="4851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02677">
                  <a:extLst>
                    <a:ext uri="{9D8B030D-6E8A-4147-A177-3AD203B41FA5}">
                      <a16:colId xmlns:a16="http://schemas.microsoft.com/office/drawing/2014/main" val="3676130199"/>
                    </a:ext>
                  </a:extLst>
                </a:gridCol>
                <a:gridCol w="1329397">
                  <a:extLst>
                    <a:ext uri="{9D8B030D-6E8A-4147-A177-3AD203B41FA5}">
                      <a16:colId xmlns:a16="http://schemas.microsoft.com/office/drawing/2014/main" val="3684616013"/>
                    </a:ext>
                  </a:extLst>
                </a:gridCol>
                <a:gridCol w="4185138">
                  <a:extLst>
                    <a:ext uri="{9D8B030D-6E8A-4147-A177-3AD203B41FA5}">
                      <a16:colId xmlns:a16="http://schemas.microsoft.com/office/drawing/2014/main" val="4202351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Poster instructions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Poster1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and state-of-art Materials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1 )What is the application </a:t>
                      </a:r>
                    </a:p>
                    <a:p>
                      <a:endParaRPr lang="en-US" sz="13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How does this application function? </a:t>
                      </a:r>
                    </a:p>
                    <a:p>
                      <a:endParaRPr lang="en-US" sz="13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What are the advantages/disadvantages of this application?</a:t>
                      </a:r>
                    </a:p>
                    <a:p>
                      <a:endParaRPr lang="en-US" sz="13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What are the state-of-materials used in this application?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49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Poster 2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material innovations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most current material innovations on your application for different material types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innovation would be most important for the increase of performance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048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Poster 3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Durability of your application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most relevant durability issues in your application?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time frame of “durability” in your application?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733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Poster 4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 cycle of your application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most energy intensive parts of preparing your applications.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whole value chain of your application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13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86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0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10_EN.potx" id="{9639D5B8-18F0-4BC0-94F1-01CC797AE68B}" vid="{7E8E788C-F476-47D6-B495-2030361E40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Aalto_ENG_1610_EN</Template>
  <TotalTime>9</TotalTime>
  <Words>132</Words>
  <Application>Microsoft Office PowerPoint</Application>
  <PresentationFormat>On-screen Show (16:10)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</vt:lpstr>
      <vt:lpstr>Calibri</vt:lpstr>
      <vt:lpstr>Office-teema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Knuutila Lotta</dc:creator>
  <cp:lastModifiedBy>Knuutila Lotta</cp:lastModifiedBy>
  <cp:revision>2</cp:revision>
  <dcterms:created xsi:type="dcterms:W3CDTF">2020-09-11T09:34:57Z</dcterms:created>
  <dcterms:modified xsi:type="dcterms:W3CDTF">2020-09-11T09:43:59Z</dcterms:modified>
</cp:coreProperties>
</file>