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636" r:id="rId4"/>
    <p:sldId id="640" r:id="rId5"/>
    <p:sldId id="653" r:id="rId6"/>
    <p:sldId id="654" r:id="rId7"/>
    <p:sldId id="658" r:id="rId8"/>
    <p:sldId id="655" r:id="rId9"/>
    <p:sldId id="657" r:id="rId10"/>
    <p:sldId id="656" r:id="rId11"/>
    <p:sldId id="646" r:id="rId12"/>
    <p:sldId id="645" r:id="rId13"/>
    <p:sldId id="652" r:id="rId14"/>
    <p:sldId id="281" r:id="rId15"/>
    <p:sldId id="268" r:id="rId16"/>
  </p:sldIdLst>
  <p:sldSz cx="12192000" cy="6858000"/>
  <p:notesSz cx="7315200" cy="96012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DAEAF4-FCBE-4BBF-9928-B6D374DECA0C}" v="8" dt="2026-03-05T08:03:28.41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4660"/>
  </p:normalViewPr>
  <p:slideViewPr>
    <p:cSldViewPr snapToGrid="0">
      <p:cViewPr varScale="1">
        <p:scale>
          <a:sx n="70" d="100"/>
          <a:sy n="70" d="100"/>
        </p:scale>
        <p:origin x="5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nen Mari" userId="5db54d05-6484-424b-9ae0-6813dae2772d" providerId="ADAL" clId="{29D10419-112F-4BEF-8B49-87CFACD5B110}"/>
    <pc:docChg chg="undo custSel addSld delSld modSld sldOrd">
      <pc:chgData name="Nikonen Mari" userId="5db54d05-6484-424b-9ae0-6813dae2772d" providerId="ADAL" clId="{29D10419-112F-4BEF-8B49-87CFACD5B110}" dt="2026-03-03T15:13:22.058" v="3173" actId="113"/>
      <pc:docMkLst>
        <pc:docMk/>
      </pc:docMkLst>
      <pc:sldChg chg="modSp mod">
        <pc:chgData name="Nikonen Mari" userId="5db54d05-6484-424b-9ae0-6813dae2772d" providerId="ADAL" clId="{29D10419-112F-4BEF-8B49-87CFACD5B110}" dt="2026-03-03T13:32:50.180" v="3" actId="20577"/>
        <pc:sldMkLst>
          <pc:docMk/>
          <pc:sldMk cId="3214483749" sldId="256"/>
        </pc:sldMkLst>
        <pc:spChg chg="mod">
          <ac:chgData name="Nikonen Mari" userId="5db54d05-6484-424b-9ae0-6813dae2772d" providerId="ADAL" clId="{29D10419-112F-4BEF-8B49-87CFACD5B110}" dt="2026-03-03T13:32:50.180" v="3" actId="20577"/>
          <ac:spMkLst>
            <pc:docMk/>
            <pc:sldMk cId="3214483749" sldId="256"/>
            <ac:spMk id="3" creationId="{BB96F4F8-2F8C-4DA7-A11D-06976C6D2880}"/>
          </ac:spMkLst>
        </pc:spChg>
      </pc:sldChg>
      <pc:sldChg chg="modSp mod">
        <pc:chgData name="Nikonen Mari" userId="5db54d05-6484-424b-9ae0-6813dae2772d" providerId="ADAL" clId="{29D10419-112F-4BEF-8B49-87CFACD5B110}" dt="2026-03-03T14:19:43.576" v="2319" actId="20577"/>
        <pc:sldMkLst>
          <pc:docMk/>
          <pc:sldMk cId="3939975101" sldId="257"/>
        </pc:sldMkLst>
        <pc:spChg chg="mod">
          <ac:chgData name="Nikonen Mari" userId="5db54d05-6484-424b-9ae0-6813dae2772d" providerId="ADAL" clId="{29D10419-112F-4BEF-8B49-87CFACD5B110}" dt="2026-03-03T14:19:43.576" v="2319" actId="20577"/>
          <ac:spMkLst>
            <pc:docMk/>
            <pc:sldMk cId="3939975101" sldId="257"/>
            <ac:spMk id="2" creationId="{2827260E-B490-485A-8110-3B653D3552A5}"/>
          </ac:spMkLst>
        </pc:spChg>
      </pc:sldChg>
      <pc:sldChg chg="modSp mod">
        <pc:chgData name="Nikonen Mari" userId="5db54d05-6484-424b-9ae0-6813dae2772d" providerId="ADAL" clId="{29D10419-112F-4BEF-8B49-87CFACD5B110}" dt="2026-03-03T13:47:55.586" v="1637" actId="20577"/>
        <pc:sldMkLst>
          <pc:docMk/>
          <pc:sldMk cId="1969777064" sldId="268"/>
        </pc:sldMkLst>
        <pc:spChg chg="mod">
          <ac:chgData name="Nikonen Mari" userId="5db54d05-6484-424b-9ae0-6813dae2772d" providerId="ADAL" clId="{29D10419-112F-4BEF-8B49-87CFACD5B110}" dt="2026-03-03T13:47:55.586" v="1637" actId="20577"/>
          <ac:spMkLst>
            <pc:docMk/>
            <pc:sldMk cId="1969777064" sldId="268"/>
            <ac:spMk id="3" creationId="{D7025FAA-C54A-46CC-99CA-5B4F3BBB8192}"/>
          </ac:spMkLst>
        </pc:spChg>
      </pc:sldChg>
      <pc:sldChg chg="modSp mod">
        <pc:chgData name="Nikonen Mari" userId="5db54d05-6484-424b-9ae0-6813dae2772d" providerId="ADAL" clId="{29D10419-112F-4BEF-8B49-87CFACD5B110}" dt="2026-03-03T15:13:22.058" v="3173" actId="113"/>
        <pc:sldMkLst>
          <pc:docMk/>
          <pc:sldMk cId="1781912342" sldId="281"/>
        </pc:sldMkLst>
        <pc:spChg chg="mod">
          <ac:chgData name="Nikonen Mari" userId="5db54d05-6484-424b-9ae0-6813dae2772d" providerId="ADAL" clId="{29D10419-112F-4BEF-8B49-87CFACD5B110}" dt="2026-03-03T13:45:40.899" v="1080" actId="20577"/>
          <ac:spMkLst>
            <pc:docMk/>
            <pc:sldMk cId="1781912342" sldId="281"/>
            <ac:spMk id="2" creationId="{25A23238-8FE1-7762-1BB5-E586FDFDCBEA}"/>
          </ac:spMkLst>
        </pc:spChg>
        <pc:spChg chg="mod">
          <ac:chgData name="Nikonen Mari" userId="5db54d05-6484-424b-9ae0-6813dae2772d" providerId="ADAL" clId="{29D10419-112F-4BEF-8B49-87CFACD5B110}" dt="2026-03-03T15:13:22.058" v="3173" actId="113"/>
          <ac:spMkLst>
            <pc:docMk/>
            <pc:sldMk cId="1781912342" sldId="281"/>
            <ac:spMk id="3" creationId="{975FF94B-4680-DF9B-1583-C677A39D3803}"/>
          </ac:spMkLst>
        </pc:spChg>
      </pc:sldChg>
      <pc:sldChg chg="modSp mod">
        <pc:chgData name="Nikonen Mari" userId="5db54d05-6484-424b-9ae0-6813dae2772d" providerId="ADAL" clId="{29D10419-112F-4BEF-8B49-87CFACD5B110}" dt="2026-03-03T14:13:08.927" v="2306" actId="20577"/>
        <pc:sldMkLst>
          <pc:docMk/>
          <pc:sldMk cId="1471684645" sldId="636"/>
        </pc:sldMkLst>
        <pc:spChg chg="mod">
          <ac:chgData name="Nikonen Mari" userId="5db54d05-6484-424b-9ae0-6813dae2772d" providerId="ADAL" clId="{29D10419-112F-4BEF-8B49-87CFACD5B110}" dt="2026-03-03T14:13:08.927" v="2306" actId="20577"/>
          <ac:spMkLst>
            <pc:docMk/>
            <pc:sldMk cId="1471684645" sldId="636"/>
            <ac:spMk id="3" creationId="{1C3BB075-08B5-45CF-B5C9-3CC233463C19}"/>
          </ac:spMkLst>
        </pc:spChg>
      </pc:sldChg>
      <pc:sldChg chg="modSp mod">
        <pc:chgData name="Nikonen Mari" userId="5db54d05-6484-424b-9ae0-6813dae2772d" providerId="ADAL" clId="{29D10419-112F-4BEF-8B49-87CFACD5B110}" dt="2026-03-03T13:35:28.759" v="289" actId="20577"/>
        <pc:sldMkLst>
          <pc:docMk/>
          <pc:sldMk cId="2669896011" sldId="640"/>
        </pc:sldMkLst>
        <pc:spChg chg="mod">
          <ac:chgData name="Nikonen Mari" userId="5db54d05-6484-424b-9ae0-6813dae2772d" providerId="ADAL" clId="{29D10419-112F-4BEF-8B49-87CFACD5B110}" dt="2026-03-03T13:34:24.321" v="129" actId="20577"/>
          <ac:spMkLst>
            <pc:docMk/>
            <pc:sldMk cId="2669896011" sldId="640"/>
            <ac:spMk id="2" creationId="{3ADD6BD0-03C2-CFE8-463E-C5CDAB82B775}"/>
          </ac:spMkLst>
        </pc:spChg>
        <pc:spChg chg="mod">
          <ac:chgData name="Nikonen Mari" userId="5db54d05-6484-424b-9ae0-6813dae2772d" providerId="ADAL" clId="{29D10419-112F-4BEF-8B49-87CFACD5B110}" dt="2026-03-03T13:35:28.759" v="289" actId="20577"/>
          <ac:spMkLst>
            <pc:docMk/>
            <pc:sldMk cId="2669896011" sldId="640"/>
            <ac:spMk id="3" creationId="{E3035BF9-88C9-5D6A-0413-34ED9011BB80}"/>
          </ac:spMkLst>
        </pc:spChg>
      </pc:sldChg>
      <pc:sldChg chg="modSp mod">
        <pc:chgData name="Nikonen Mari" userId="5db54d05-6484-424b-9ae0-6813dae2772d" providerId="ADAL" clId="{29D10419-112F-4BEF-8B49-87CFACD5B110}" dt="2026-03-03T14:30:46.731" v="2374" actId="20577"/>
        <pc:sldMkLst>
          <pc:docMk/>
          <pc:sldMk cId="2380095008" sldId="652"/>
        </pc:sldMkLst>
        <pc:spChg chg="mod">
          <ac:chgData name="Nikonen Mari" userId="5db54d05-6484-424b-9ae0-6813dae2772d" providerId="ADAL" clId="{29D10419-112F-4BEF-8B49-87CFACD5B110}" dt="2026-03-03T13:45:21.704" v="1055" actId="20577"/>
          <ac:spMkLst>
            <pc:docMk/>
            <pc:sldMk cId="2380095008" sldId="652"/>
            <ac:spMk id="2" creationId="{BCC1DCE3-E1B1-3F4D-B2F2-2CBA1D5D828C}"/>
          </ac:spMkLst>
        </pc:spChg>
        <pc:spChg chg="mod">
          <ac:chgData name="Nikonen Mari" userId="5db54d05-6484-424b-9ae0-6813dae2772d" providerId="ADAL" clId="{29D10419-112F-4BEF-8B49-87CFACD5B110}" dt="2026-03-03T14:30:46.731" v="2374" actId="20577"/>
          <ac:spMkLst>
            <pc:docMk/>
            <pc:sldMk cId="2380095008" sldId="652"/>
            <ac:spMk id="4" creationId="{C9777DA4-2C63-0FAB-3B1E-37B3A21CF2F8}"/>
          </ac:spMkLst>
        </pc:spChg>
      </pc:sldChg>
      <pc:sldChg chg="modSp new mod">
        <pc:chgData name="Nikonen Mari" userId="5db54d05-6484-424b-9ae0-6813dae2772d" providerId="ADAL" clId="{29D10419-112F-4BEF-8B49-87CFACD5B110}" dt="2026-03-03T13:39:30.124" v="382"/>
        <pc:sldMkLst>
          <pc:docMk/>
          <pc:sldMk cId="3452735779" sldId="653"/>
        </pc:sldMkLst>
        <pc:spChg chg="mod">
          <ac:chgData name="Nikonen Mari" userId="5db54d05-6484-424b-9ae0-6813dae2772d" providerId="ADAL" clId="{29D10419-112F-4BEF-8B49-87CFACD5B110}" dt="2026-03-03T13:39:28.635" v="381" actId="20577"/>
          <ac:spMkLst>
            <pc:docMk/>
            <pc:sldMk cId="3452735779" sldId="653"/>
            <ac:spMk id="2" creationId="{EFEB737B-AF10-1815-70CF-4ED638C5E861}"/>
          </ac:spMkLst>
        </pc:spChg>
        <pc:spChg chg="mod">
          <ac:chgData name="Nikonen Mari" userId="5db54d05-6484-424b-9ae0-6813dae2772d" providerId="ADAL" clId="{29D10419-112F-4BEF-8B49-87CFACD5B110}" dt="2026-03-03T13:39:30.124" v="382"/>
          <ac:spMkLst>
            <pc:docMk/>
            <pc:sldMk cId="3452735779" sldId="653"/>
            <ac:spMk id="3" creationId="{824E4ECF-72AB-69AD-3739-F44051BBBD44}"/>
          </ac:spMkLst>
        </pc:spChg>
      </pc:sldChg>
      <pc:sldChg chg="modSp new mod">
        <pc:chgData name="Nikonen Mari" userId="5db54d05-6484-424b-9ae0-6813dae2772d" providerId="ADAL" clId="{29D10419-112F-4BEF-8B49-87CFACD5B110}" dt="2026-03-03T14:21:24.739" v="2320" actId="20577"/>
        <pc:sldMkLst>
          <pc:docMk/>
          <pc:sldMk cId="12365265" sldId="654"/>
        </pc:sldMkLst>
        <pc:spChg chg="mod">
          <ac:chgData name="Nikonen Mari" userId="5db54d05-6484-424b-9ae0-6813dae2772d" providerId="ADAL" clId="{29D10419-112F-4BEF-8B49-87CFACD5B110}" dt="2026-03-03T13:40:00.063" v="402" actId="20577"/>
          <ac:spMkLst>
            <pc:docMk/>
            <pc:sldMk cId="12365265" sldId="654"/>
            <ac:spMk id="2" creationId="{8AAB7CB3-081E-DE03-F7C0-2285FA9C332A}"/>
          </ac:spMkLst>
        </pc:spChg>
        <pc:spChg chg="mod">
          <ac:chgData name="Nikonen Mari" userId="5db54d05-6484-424b-9ae0-6813dae2772d" providerId="ADAL" clId="{29D10419-112F-4BEF-8B49-87CFACD5B110}" dt="2026-03-03T14:21:24.739" v="2320" actId="20577"/>
          <ac:spMkLst>
            <pc:docMk/>
            <pc:sldMk cId="12365265" sldId="654"/>
            <ac:spMk id="3" creationId="{48F6D03B-6375-EDB4-653C-44497FBF62DC}"/>
          </ac:spMkLst>
        </pc:spChg>
      </pc:sldChg>
      <pc:sldChg chg="modSp new mod">
        <pc:chgData name="Nikonen Mari" userId="5db54d05-6484-424b-9ae0-6813dae2772d" providerId="ADAL" clId="{29D10419-112F-4BEF-8B49-87CFACD5B110}" dt="2026-03-03T15:04:50.344" v="2830" actId="20577"/>
        <pc:sldMkLst>
          <pc:docMk/>
          <pc:sldMk cId="950631188" sldId="655"/>
        </pc:sldMkLst>
        <pc:spChg chg="mod">
          <ac:chgData name="Nikonen Mari" userId="5db54d05-6484-424b-9ae0-6813dae2772d" providerId="ADAL" clId="{29D10419-112F-4BEF-8B49-87CFACD5B110}" dt="2026-03-03T13:40:19.152" v="423" actId="20577"/>
          <ac:spMkLst>
            <pc:docMk/>
            <pc:sldMk cId="950631188" sldId="655"/>
            <ac:spMk id="2" creationId="{956F3FCE-E214-8E45-66AF-780A70A7A084}"/>
          </ac:spMkLst>
        </pc:spChg>
        <pc:spChg chg="mod">
          <ac:chgData name="Nikonen Mari" userId="5db54d05-6484-424b-9ae0-6813dae2772d" providerId="ADAL" clId="{29D10419-112F-4BEF-8B49-87CFACD5B110}" dt="2026-03-03T15:04:50.344" v="2830" actId="20577"/>
          <ac:spMkLst>
            <pc:docMk/>
            <pc:sldMk cId="950631188" sldId="655"/>
            <ac:spMk id="3" creationId="{5DF25461-DB2D-5A88-06A2-DFF14378D439}"/>
          </ac:spMkLst>
        </pc:spChg>
      </pc:sldChg>
      <pc:sldChg chg="modSp new mod">
        <pc:chgData name="Nikonen Mari" userId="5db54d05-6484-424b-9ae0-6813dae2772d" providerId="ADAL" clId="{29D10419-112F-4BEF-8B49-87CFACD5B110}" dt="2026-03-03T15:10:42.136" v="3116" actId="113"/>
        <pc:sldMkLst>
          <pc:docMk/>
          <pc:sldMk cId="3332946292" sldId="656"/>
        </pc:sldMkLst>
        <pc:spChg chg="mod">
          <ac:chgData name="Nikonen Mari" userId="5db54d05-6484-424b-9ae0-6813dae2772d" providerId="ADAL" clId="{29D10419-112F-4BEF-8B49-87CFACD5B110}" dt="2026-03-03T13:42:44.917" v="762" actId="20577"/>
          <ac:spMkLst>
            <pc:docMk/>
            <pc:sldMk cId="3332946292" sldId="656"/>
            <ac:spMk id="2" creationId="{163653E3-C369-188D-D8C2-75B6CDEE5BD5}"/>
          </ac:spMkLst>
        </pc:spChg>
        <pc:spChg chg="mod">
          <ac:chgData name="Nikonen Mari" userId="5db54d05-6484-424b-9ae0-6813dae2772d" providerId="ADAL" clId="{29D10419-112F-4BEF-8B49-87CFACD5B110}" dt="2026-03-03T15:10:42.136" v="3116" actId="113"/>
          <ac:spMkLst>
            <pc:docMk/>
            <pc:sldMk cId="3332946292" sldId="656"/>
            <ac:spMk id="3" creationId="{08B25FD2-1DE0-B3C9-8CF6-6770562DACEE}"/>
          </ac:spMkLst>
        </pc:spChg>
      </pc:sldChg>
      <pc:sldChg chg="modSp new mod ord">
        <pc:chgData name="Nikonen Mari" userId="5db54d05-6484-424b-9ae0-6813dae2772d" providerId="ADAL" clId="{29D10419-112F-4BEF-8B49-87CFACD5B110}" dt="2026-03-03T15:06:57.362" v="2934" actId="20577"/>
        <pc:sldMkLst>
          <pc:docMk/>
          <pc:sldMk cId="3950095359" sldId="657"/>
        </pc:sldMkLst>
        <pc:spChg chg="mod">
          <ac:chgData name="Nikonen Mari" userId="5db54d05-6484-424b-9ae0-6813dae2772d" providerId="ADAL" clId="{29D10419-112F-4BEF-8B49-87CFACD5B110}" dt="2026-03-03T13:43:38.058" v="913" actId="20577"/>
          <ac:spMkLst>
            <pc:docMk/>
            <pc:sldMk cId="3950095359" sldId="657"/>
            <ac:spMk id="2" creationId="{DACA896A-5829-338A-4E80-8AFDEE37B820}"/>
          </ac:spMkLst>
        </pc:spChg>
        <pc:spChg chg="mod">
          <ac:chgData name="Nikonen Mari" userId="5db54d05-6484-424b-9ae0-6813dae2772d" providerId="ADAL" clId="{29D10419-112F-4BEF-8B49-87CFACD5B110}" dt="2026-03-03T15:06:57.362" v="2934" actId="20577"/>
          <ac:spMkLst>
            <pc:docMk/>
            <pc:sldMk cId="3950095359" sldId="657"/>
            <ac:spMk id="3" creationId="{B15E2692-9700-0C2C-8211-0A68CFA85599}"/>
          </ac:spMkLst>
        </pc:spChg>
      </pc:sldChg>
      <pc:sldChg chg="modSp new mod">
        <pc:chgData name="Nikonen Mari" userId="5db54d05-6484-424b-9ae0-6813dae2772d" providerId="ADAL" clId="{29D10419-112F-4BEF-8B49-87CFACD5B110}" dt="2026-03-03T15:04:19.621" v="2816" actId="20577"/>
        <pc:sldMkLst>
          <pc:docMk/>
          <pc:sldMk cId="4080498454" sldId="658"/>
        </pc:sldMkLst>
        <pc:spChg chg="mod">
          <ac:chgData name="Nikonen Mari" userId="5db54d05-6484-424b-9ae0-6813dae2772d" providerId="ADAL" clId="{29D10419-112F-4BEF-8B49-87CFACD5B110}" dt="2026-03-03T14:53:45.355" v="2462" actId="20577"/>
          <ac:spMkLst>
            <pc:docMk/>
            <pc:sldMk cId="4080498454" sldId="658"/>
            <ac:spMk id="2" creationId="{A702C8E9-8250-3B8F-A1E6-84BF8DA2D9CA}"/>
          </ac:spMkLst>
        </pc:spChg>
        <pc:spChg chg="mod">
          <ac:chgData name="Nikonen Mari" userId="5db54d05-6484-424b-9ae0-6813dae2772d" providerId="ADAL" clId="{29D10419-112F-4BEF-8B49-87CFACD5B110}" dt="2026-03-03T15:04:19.621" v="2816" actId="20577"/>
          <ac:spMkLst>
            <pc:docMk/>
            <pc:sldMk cId="4080498454" sldId="658"/>
            <ac:spMk id="3" creationId="{99D34D9F-E8D0-1D11-8ABB-13D00FA7A9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l">
              <a:defRPr sz="1300"/>
            </a:lvl1pPr>
          </a:lstStyle>
          <a:p>
            <a:endParaRPr lang="en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9066" tIns="49533" rIns="99066" bIns="49533" rtlCol="0"/>
          <a:lstStyle>
            <a:lvl1pPr algn="r">
              <a:defRPr sz="1300"/>
            </a:lvl1pPr>
          </a:lstStyle>
          <a:p>
            <a:fld id="{614E3CF3-DECA-4DA0-AA35-872D78CEB43E}" type="datetimeFigureOut">
              <a:rPr lang="en-FI" smtClean="0"/>
              <a:t>05/03/2026</a:t>
            </a:fld>
            <a:endParaRPr lang="en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66" tIns="49533" rIns="99066" bIns="49533" rtlCol="0" anchor="ctr"/>
          <a:lstStyle/>
          <a:p>
            <a:endParaRPr lang="en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1" y="4620577"/>
            <a:ext cx="5852160" cy="3780473"/>
          </a:xfrm>
          <a:prstGeom prst="rect">
            <a:avLst/>
          </a:prstGeom>
        </p:spPr>
        <p:txBody>
          <a:bodyPr vert="horz" lIns="99066" tIns="49533" rIns="99066" bIns="49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5"/>
            <a:ext cx="3169920" cy="48172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l">
              <a:defRPr sz="1300"/>
            </a:lvl1pPr>
          </a:lstStyle>
          <a:p>
            <a:endParaRPr lang="en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5"/>
            <a:ext cx="3169920" cy="481726"/>
          </a:xfrm>
          <a:prstGeom prst="rect">
            <a:avLst/>
          </a:prstGeom>
        </p:spPr>
        <p:txBody>
          <a:bodyPr vert="horz" lIns="99066" tIns="49533" rIns="99066" bIns="49533" rtlCol="0" anchor="b"/>
          <a:lstStyle>
            <a:lvl1pPr algn="r">
              <a:defRPr sz="1300"/>
            </a:lvl1pPr>
          </a:lstStyle>
          <a:p>
            <a:fld id="{9BE8C07A-01CE-4582-857A-12E304F2F19C}" type="slidenum">
              <a:rPr lang="en-FI" smtClean="0"/>
              <a:t>‹#›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453057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8C07A-01CE-4582-857A-12E304F2F19C}" type="slidenum">
              <a:rPr lang="en-FI" smtClean="0"/>
              <a:t>1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307575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8C07A-01CE-4582-857A-12E304F2F19C}" type="slidenum">
              <a:rPr lang="en-FI" smtClean="0"/>
              <a:t>3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886852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8C07A-01CE-4582-857A-12E304F2F19C}" type="slidenum">
              <a:rPr lang="en-FI" smtClean="0"/>
              <a:t>14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4140700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8C07A-01CE-4582-857A-12E304F2F19C}" type="slidenum">
              <a:rPr lang="en-FI" smtClean="0"/>
              <a:t>15</a:t>
            </a:fld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3895118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12B4C6-0B36-4382-BCD5-BFEDE5167B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D555D7FC-5E9A-48D9-AE21-66A6F4F63A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C6DB5E1-748D-42A9-AB48-80C03D1ED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39DCFA8-E096-42DF-9B23-87741DB61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DD8E734-CF7C-48AE-B272-B670B2BC2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372671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1E40AD-4075-4F20-B6D9-E0C8C88EF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CF04C4CC-DEB4-4245-87AE-93698B157C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E726E1B-7406-4787-8831-6A2443A1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3E16D62-D9B3-4632-9616-FD1B5E265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7D6346A5-3444-4494-93DA-3C49E03EC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35704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16795BBC-78EA-4E0E-83E5-2D993C77BA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DADF191-C620-4C7F-AEAA-A8B9BC75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A0AFE28-79EB-424F-A1BE-0E76E51502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63BE4B2-AA87-4C24-8022-7E25311588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033CBC4-EFB1-43D0-80EC-21FDE5B04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7850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C7A5D1F-1B28-44E5-A7BA-7EA9152CA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2E0FDA9-E2F6-4F7D-9EBF-3D653CD962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033852E-78EA-4F75-90C2-430E3D763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564F6AB-8CEF-4EC1-BA79-1FF863188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95AE1D0-F36A-4D64-B457-9B7862D5CD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0308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E79E8A1-945F-44D0-808F-CFAE4ADB0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0ACF5AF-A2B4-41A0-872D-B01FCCA55C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4619C5-4A68-4A5C-95B1-BBED3F9A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77FFE20-3E14-4002-8565-BCFCC6E5C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C765A1A-D494-411D-88E1-2027B9C09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2699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833DF19-F355-432E-8D61-FB60B699B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F1D14B-1D6C-4D72-A3BF-612A1951F9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C976C64-9BDB-4EAB-8C23-DCA3AE147B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D3BAA1AF-F7BA-4ED9-9A3B-69B170D47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85DE4AD-FACF-4D1D-BA7A-2F6522969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4D42ACE-F4AB-4536-919F-29DDC48A1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159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47438B9-3437-4664-B91B-0B508694E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2D7D30F5-F1FD-4F8A-9257-A79B0944D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D643A6D-4DDA-45EC-84CA-87D843A11B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838C53B5-903E-41B4-8CB9-713E570960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5039E9A4-5382-4473-9776-25C35C4811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D9BC3E2-43C8-4127-BBE3-647262F5A3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3E57F89-CC04-4523-B55E-53732032D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4444F21-5F99-4829-B964-8DC2A1481C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80424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29D1C95-D105-4174-802E-3365AE0FDC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B15F6C81-0354-4724-BDC4-0D6C01AF83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306A281-1A14-4619-863E-25C555945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EDD2FD17-A894-465C-8E4E-B2ED1F1AF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8522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7C79871-0C61-4EC4-A9D6-956B64844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43FE6934-0D8C-46A8-9595-1207CC41A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D9BB1CB-2833-4ECB-8849-8FD21A75D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90601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1ADE74-7A1E-4EA1-8209-E0CA58A69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FDB94D3-8577-4DD2-B48A-980890DC8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4D31A75-AD74-45C8-AF10-FAC583B960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E6E2FE2-1F35-4390-ACE9-C805D0284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1A0148F-2BEB-44AB-8535-2DE65D1BE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EB51D1A-E7A9-48DD-A1DD-FE95D4A1E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03670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A5BC8F2-DAF8-4F49-A899-FDB7D797D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186F9A90-CDA3-4853-B72C-B12D4C7088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C463A36F-E8F7-4547-93C9-D0DEA678BA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0F60DEA7-B7DF-4002-80D9-C7F425197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718B4BA7-32BF-4F04-87AB-50F324853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953BE2A-7281-4F11-9A89-053D5E5847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1158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36AA1A53-0B5B-4A48-817E-7C157348D0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1B8DAD99-3344-4823-ABFA-916EA025F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F16596-7411-4C1C-B6B1-B187EAAAF1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101DE-5731-4C38-85E0-256D9C086206}" type="datetimeFigureOut">
              <a:rPr lang="fi-FI" smtClean="0"/>
              <a:t>5.3.2026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5E7A50C-A501-4D9B-8C9B-BBE394E884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37D92BC6-E1BA-408C-8FE6-52265D53B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DCF39-5496-4AFB-A8DE-50378E9A405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0424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learning.aalto.fi/mod/page/view.php?id=26552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6" name="Slide Background">
            <a:extLst>
              <a:ext uri="{FF2B5EF4-FFF2-40B4-BE49-F238E27FC236}">
                <a16:creationId xmlns:a16="http://schemas.microsoft.com/office/drawing/2014/main" id="{9F7D5CDA-D291-4307-BF55-1381FED296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Kuva 4" descr="Snowy path through the forest">
            <a:extLst>
              <a:ext uri="{FF2B5EF4-FFF2-40B4-BE49-F238E27FC236}">
                <a16:creationId xmlns:a16="http://schemas.microsoft.com/office/drawing/2014/main" id="{19B08BAE-BCFD-4845-8C70-211E060CF8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03027" y="10"/>
            <a:ext cx="6088971" cy="6857990"/>
          </a:xfrm>
          <a:prstGeom prst="rect">
            <a:avLst/>
          </a:prstGeom>
        </p:spPr>
      </p:pic>
      <p:sp useBgFill="1">
        <p:nvSpPr>
          <p:cNvPr id="107" name="Rectangle 106">
            <a:extLst>
              <a:ext uri="{FF2B5EF4-FFF2-40B4-BE49-F238E27FC236}">
                <a16:creationId xmlns:a16="http://schemas.microsoft.com/office/drawing/2014/main" id="{59B296B9-C5A5-4E4F-9B60-C907B5F14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6858000"/>
          </a:xfrm>
          <a:prstGeom prst="rect">
            <a:avLst/>
          </a:prstGeom>
          <a:ln>
            <a:noFill/>
          </a:ln>
          <a:effectLst>
            <a:outerShdw blurRad="889000" dist="406400" dir="21540000" sx="90000" sy="90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5" name="Rectangle 104">
            <a:extLst>
              <a:ext uri="{FF2B5EF4-FFF2-40B4-BE49-F238E27FC236}">
                <a16:creationId xmlns:a16="http://schemas.microsoft.com/office/drawing/2014/main" id="{D0300FD3-5AF1-6305-15FA-907807267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103025" cy="2285995"/>
          </a:xfrm>
          <a:prstGeom prst="rect">
            <a:avLst/>
          </a:prstGeom>
          <a:ln>
            <a:noFill/>
          </a:ln>
          <a:effectLst>
            <a:outerShdw blurRad="254000" dist="127000" dir="5460000" sx="92000" sy="92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7ECBDF5-86DD-4485-9621-F5A9F98CF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1" y="328512"/>
            <a:ext cx="4778387" cy="16289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/>
              <a:t>Työelämän suomea</a:t>
            </a:r>
            <a:endParaRPr lang="en-US" sz="4000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B96F4F8-2F8C-4DA7-A11D-06976C6D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1" y="2884929"/>
            <a:ext cx="4659756" cy="337413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endParaRPr lang="en-US" sz="2000" dirty="0"/>
          </a:p>
          <a:p>
            <a:pPr algn="l"/>
            <a:endParaRPr lang="en-US" sz="2000" dirty="0"/>
          </a:p>
          <a:p>
            <a:pPr algn="l"/>
            <a:endParaRPr lang="en-US" sz="2000" dirty="0"/>
          </a:p>
          <a:p>
            <a:pPr algn="l"/>
            <a:endParaRPr lang="en-US" sz="2000" dirty="0"/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/>
              <a:t>2. </a:t>
            </a:r>
            <a:r>
              <a:rPr lang="en-US" sz="2000" dirty="0" err="1"/>
              <a:t>tapaaminen</a:t>
            </a:r>
            <a:r>
              <a:rPr lang="en-US" sz="2000" dirty="0"/>
              <a:t>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Tiistaina</a:t>
            </a:r>
            <a:r>
              <a:rPr lang="en-US" sz="2000" dirty="0"/>
              <a:t> 3.3.2026 </a:t>
            </a:r>
          </a:p>
          <a:p>
            <a:pPr marL="342900" indent="-228600" algn="l">
              <a:buFont typeface="Arial" panose="020B0604020202020204" pitchFamily="34" charset="0"/>
              <a:buChar char="•"/>
            </a:pPr>
            <a:r>
              <a:rPr lang="en-US" sz="2000" dirty="0" err="1"/>
              <a:t>klo</a:t>
            </a:r>
            <a:r>
              <a:rPr lang="en-US" sz="2000" dirty="0"/>
              <a:t> 16.15–17.15</a:t>
            </a:r>
          </a:p>
        </p:txBody>
      </p:sp>
    </p:spTree>
    <p:extLst>
      <p:ext uri="{BB962C8B-B14F-4D97-AF65-F5344CB8AC3E}">
        <p14:creationId xmlns:p14="http://schemas.microsoft.com/office/powerpoint/2010/main" val="32144837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653E3-C369-188D-D8C2-75B6CDEE5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Itsenäiset</a:t>
            </a:r>
            <a:r>
              <a:rPr lang="en-US" dirty="0"/>
              <a:t> </a:t>
            </a:r>
            <a:r>
              <a:rPr lang="en-US" dirty="0" err="1"/>
              <a:t>tehtävät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B25FD2-1DE0-B3C9-8CF6-6770562DAC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n-US" dirty="0" err="1"/>
              <a:t>Esittäyminen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Puhelinviestintä</a:t>
            </a:r>
            <a:r>
              <a:rPr lang="en-US" dirty="0"/>
              <a:t>: </a:t>
            </a:r>
            <a:r>
              <a:rPr lang="en-US" dirty="0" err="1"/>
              <a:t>Ääniviesti</a:t>
            </a:r>
            <a:r>
              <a:rPr lang="en-US" dirty="0"/>
              <a:t> </a:t>
            </a:r>
            <a:r>
              <a:rPr lang="en-US" dirty="0" err="1"/>
              <a:t>työkaverille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dirty="0" err="1"/>
              <a:t>Sähköpostiviestintä</a:t>
            </a:r>
            <a:r>
              <a:rPr lang="en-US" dirty="0"/>
              <a:t>: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sähköposti</a:t>
            </a:r>
            <a:endParaRPr lang="en-US" dirty="0"/>
          </a:p>
          <a:p>
            <a:pPr marL="514350" indent="-514350">
              <a:buAutoNum type="arabicPeriod"/>
            </a:pPr>
            <a:r>
              <a:rPr lang="en-US" b="1" dirty="0" err="1"/>
              <a:t>Portfoliotehtävä</a:t>
            </a:r>
            <a:r>
              <a:rPr lang="en-US" b="1" dirty="0"/>
              <a:t> 4: </a:t>
            </a:r>
            <a:r>
              <a:rPr lang="en-US" b="1" dirty="0" err="1"/>
              <a:t>Kirjoita</a:t>
            </a:r>
            <a:r>
              <a:rPr lang="en-US" b="1" dirty="0"/>
              <a:t> </a:t>
            </a:r>
            <a:r>
              <a:rPr lang="en-US" b="1" dirty="0" err="1"/>
              <a:t>teksti</a:t>
            </a:r>
            <a:r>
              <a:rPr lang="en-US" b="1" dirty="0"/>
              <a:t>, </a:t>
            </a:r>
            <a:r>
              <a:rPr lang="en-US" b="1" dirty="0" err="1"/>
              <a:t>jossa</a:t>
            </a:r>
            <a:r>
              <a:rPr lang="en-US" b="1" dirty="0"/>
              <a:t> </a:t>
            </a:r>
            <a:r>
              <a:rPr lang="en-US" b="1" dirty="0" err="1"/>
              <a:t>pohdit</a:t>
            </a:r>
            <a:r>
              <a:rPr lang="en-US" b="1" dirty="0"/>
              <a:t> </a:t>
            </a:r>
            <a:r>
              <a:rPr lang="en-US" b="1" dirty="0" err="1"/>
              <a:t>epämuodollisia</a:t>
            </a:r>
            <a:r>
              <a:rPr lang="en-US" b="1" dirty="0"/>
              <a:t> </a:t>
            </a:r>
            <a:r>
              <a:rPr lang="en-US" b="1" dirty="0" err="1"/>
              <a:t>tilanteita</a:t>
            </a:r>
            <a:r>
              <a:rPr lang="en-US" b="1" dirty="0"/>
              <a:t> </a:t>
            </a:r>
            <a:r>
              <a:rPr lang="en-US" b="1" dirty="0" err="1"/>
              <a:t>työpaikallalasi</a:t>
            </a:r>
            <a:endParaRPr lang="en-US" b="1" dirty="0"/>
          </a:p>
          <a:p>
            <a:pPr marL="514350" indent="-514350">
              <a:buAutoNum type="arabicPeriod"/>
            </a:pPr>
            <a:r>
              <a:rPr lang="en-US" b="1" dirty="0" err="1"/>
              <a:t>Portfoliotehtävä</a:t>
            </a:r>
            <a:r>
              <a:rPr lang="en-US" b="1" dirty="0"/>
              <a:t> 5: </a:t>
            </a:r>
            <a:r>
              <a:rPr lang="en-US" b="1" dirty="0" err="1"/>
              <a:t>tulossa</a:t>
            </a:r>
            <a:r>
              <a:rPr lang="en-US" b="1" dirty="0"/>
              <a:t> – </a:t>
            </a:r>
            <a:r>
              <a:rPr lang="en-US" b="1" dirty="0" err="1"/>
              <a:t>Organisaatio</a:t>
            </a:r>
            <a:endParaRPr lang="en-US" b="1" dirty="0"/>
          </a:p>
          <a:p>
            <a:pPr marL="514350" indent="-514350">
              <a:buAutoNum type="arabicPeriod"/>
            </a:pPr>
            <a:r>
              <a:rPr lang="en-US" b="1" dirty="0" err="1"/>
              <a:t>Portfoliotehtävä</a:t>
            </a:r>
            <a:r>
              <a:rPr lang="en-US" b="1" dirty="0"/>
              <a:t> 6: </a:t>
            </a:r>
            <a:r>
              <a:rPr lang="en-US" b="1" dirty="0" err="1"/>
              <a:t>tulossa</a:t>
            </a:r>
            <a:r>
              <a:rPr lang="en-US" b="1" dirty="0"/>
              <a:t> – </a:t>
            </a:r>
            <a:r>
              <a:rPr lang="en-US" b="1" dirty="0" err="1"/>
              <a:t>Itsen</a:t>
            </a:r>
            <a:r>
              <a:rPr lang="en-US" b="1" dirty="0"/>
              <a:t> ja </a:t>
            </a:r>
            <a:r>
              <a:rPr lang="en-US" b="1" dirty="0" err="1"/>
              <a:t>oman</a:t>
            </a:r>
            <a:r>
              <a:rPr lang="en-US" b="1" dirty="0"/>
              <a:t> </a:t>
            </a:r>
            <a:r>
              <a:rPr lang="en-US" b="1" dirty="0" err="1"/>
              <a:t>osaamisen</a:t>
            </a:r>
            <a:r>
              <a:rPr lang="en-US" b="1" dirty="0"/>
              <a:t> </a:t>
            </a:r>
            <a:r>
              <a:rPr lang="en-US" b="1" dirty="0" err="1"/>
              <a:t>markkinointi</a:t>
            </a:r>
            <a:endParaRPr lang="en-US" b="1" dirty="0"/>
          </a:p>
          <a:p>
            <a:pPr marL="514350" indent="-514350">
              <a:buAutoNum type="arabicPeriod"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Lue </a:t>
            </a:r>
            <a:r>
              <a:rPr lang="en-US" b="1" dirty="0" err="1"/>
              <a:t>oman</a:t>
            </a:r>
            <a:r>
              <a:rPr lang="en-US" b="1" dirty="0"/>
              <a:t> </a:t>
            </a:r>
            <a:r>
              <a:rPr lang="en-US" b="1" dirty="0" err="1"/>
              <a:t>alan</a:t>
            </a:r>
            <a:r>
              <a:rPr lang="en-US" b="1" dirty="0"/>
              <a:t> </a:t>
            </a:r>
            <a:r>
              <a:rPr lang="en-US" b="1" dirty="0" err="1"/>
              <a:t>teksti</a:t>
            </a:r>
            <a:r>
              <a:rPr lang="en-US" b="1" dirty="0"/>
              <a:t> ja </a:t>
            </a:r>
            <a:r>
              <a:rPr lang="en-US" b="1" dirty="0" err="1"/>
              <a:t>kirjoita</a:t>
            </a:r>
            <a:r>
              <a:rPr lang="en-US" b="1" dirty="0"/>
              <a:t> </a:t>
            </a:r>
            <a:r>
              <a:rPr lang="en-US" b="1" dirty="0" err="1"/>
              <a:t>siitä</a:t>
            </a:r>
            <a:r>
              <a:rPr lang="en-US" b="1" dirty="0"/>
              <a:t> </a:t>
            </a:r>
            <a:r>
              <a:rPr lang="en-US" b="1" dirty="0" err="1"/>
              <a:t>tiivistelmä</a:t>
            </a:r>
            <a:r>
              <a:rPr lang="en-US" b="1" dirty="0"/>
              <a:t>. Tee </a:t>
            </a:r>
            <a:r>
              <a:rPr lang="en-US" b="1" dirty="0" err="1"/>
              <a:t>myös</a:t>
            </a:r>
            <a:r>
              <a:rPr lang="en-US" b="1" dirty="0"/>
              <a:t> </a:t>
            </a:r>
            <a:r>
              <a:rPr lang="en-US" b="1" dirty="0" err="1"/>
              <a:t>lista</a:t>
            </a:r>
            <a:r>
              <a:rPr lang="en-US" b="1" dirty="0"/>
              <a:t> </a:t>
            </a:r>
            <a:r>
              <a:rPr lang="en-US" b="1" dirty="0" err="1"/>
              <a:t>uusista</a:t>
            </a:r>
            <a:r>
              <a:rPr lang="en-US" b="1" dirty="0"/>
              <a:t> </a:t>
            </a:r>
            <a:r>
              <a:rPr lang="en-US" b="1" dirty="0" err="1"/>
              <a:t>sanoista</a:t>
            </a:r>
            <a:r>
              <a:rPr lang="en-US" b="1" dirty="0"/>
              <a:t> ja </a:t>
            </a:r>
            <a:r>
              <a:rPr lang="en-US" b="1" dirty="0" err="1"/>
              <a:t>palauta</a:t>
            </a:r>
            <a:r>
              <a:rPr lang="en-US" b="1" dirty="0"/>
              <a:t> se.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Toiveita</a:t>
            </a:r>
            <a:r>
              <a:rPr lang="en-US" dirty="0"/>
              <a:t> </a:t>
            </a:r>
            <a:r>
              <a:rPr lang="en-US" dirty="0" err="1"/>
              <a:t>seuraavien</a:t>
            </a:r>
            <a:r>
              <a:rPr lang="en-US" dirty="0"/>
              <a:t> </a:t>
            </a:r>
            <a:r>
              <a:rPr lang="en-US" dirty="0" err="1"/>
              <a:t>kolmen</a:t>
            </a:r>
            <a:r>
              <a:rPr lang="en-US" dirty="0"/>
              <a:t> </a:t>
            </a:r>
            <a:r>
              <a:rPr lang="en-US" dirty="0" err="1"/>
              <a:t>portfoliotehtävän</a:t>
            </a:r>
            <a:r>
              <a:rPr lang="en-US" dirty="0"/>
              <a:t> </a:t>
            </a:r>
            <a:r>
              <a:rPr lang="en-US" dirty="0" err="1"/>
              <a:t>suhteen</a:t>
            </a:r>
            <a:r>
              <a:rPr lang="en-US" dirty="0"/>
              <a:t>? </a:t>
            </a:r>
          </a:p>
          <a:p>
            <a:pPr lvl="1"/>
            <a:r>
              <a:rPr lang="en-US" dirty="0" err="1"/>
              <a:t>Aiheissa</a:t>
            </a:r>
            <a:r>
              <a:rPr lang="en-US" dirty="0"/>
              <a:t> ja </a:t>
            </a:r>
            <a:r>
              <a:rPr lang="en-US" dirty="0" err="1"/>
              <a:t>tehtävätyypeissä</a:t>
            </a:r>
            <a:r>
              <a:rPr lang="en-US" dirty="0"/>
              <a:t> on </a:t>
            </a:r>
            <a:r>
              <a:rPr lang="en-US" dirty="0" err="1"/>
              <a:t>paljon</a:t>
            </a:r>
            <a:r>
              <a:rPr lang="en-US" dirty="0"/>
              <a:t> </a:t>
            </a:r>
            <a:r>
              <a:rPr lang="en-US" dirty="0" err="1"/>
              <a:t>liikkumavaraa</a:t>
            </a:r>
            <a:r>
              <a:rPr lang="en-US" dirty="0"/>
              <a:t> (</a:t>
            </a:r>
            <a:r>
              <a:rPr lang="en-US" dirty="0" err="1"/>
              <a:t>voimme</a:t>
            </a:r>
            <a:r>
              <a:rPr lang="en-US" dirty="0"/>
              <a:t> </a:t>
            </a:r>
            <a:r>
              <a:rPr lang="en-US" dirty="0" err="1"/>
              <a:t>tehdä</a:t>
            </a:r>
            <a:r>
              <a:rPr lang="en-US" dirty="0"/>
              <a:t>, </a:t>
            </a:r>
            <a:r>
              <a:rPr lang="en-US" dirty="0" err="1"/>
              <a:t>mitä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haluatte</a:t>
            </a:r>
            <a:r>
              <a:rPr lang="en-US" dirty="0"/>
              <a:t> ja </a:t>
            </a:r>
            <a:r>
              <a:rPr lang="en-US" dirty="0" err="1"/>
              <a:t>tarvitsette</a:t>
            </a:r>
            <a:r>
              <a:rPr lang="en-US" dirty="0"/>
              <a:t>) </a:t>
            </a:r>
          </a:p>
          <a:p>
            <a:r>
              <a:rPr lang="en-US" dirty="0" err="1"/>
              <a:t>Toiveita</a:t>
            </a:r>
            <a:r>
              <a:rPr lang="en-US" dirty="0"/>
              <a:t> </a:t>
            </a:r>
            <a:r>
              <a:rPr lang="en-US" dirty="0" err="1"/>
              <a:t>tehtävien</a:t>
            </a:r>
            <a:r>
              <a:rPr lang="en-US" dirty="0"/>
              <a:t> </a:t>
            </a:r>
            <a:r>
              <a:rPr lang="en-US" dirty="0" err="1"/>
              <a:t>määräajan</a:t>
            </a:r>
            <a:r>
              <a:rPr lang="en-US" dirty="0"/>
              <a:t> </a:t>
            </a:r>
            <a:r>
              <a:rPr lang="en-US" dirty="0" err="1"/>
              <a:t>suhteen</a:t>
            </a:r>
            <a:r>
              <a:rPr lang="en-US" dirty="0"/>
              <a:t>? </a:t>
            </a:r>
          </a:p>
          <a:p>
            <a:pPr lvl="1"/>
            <a:r>
              <a:rPr lang="en-US" b="1" dirty="0" err="1"/>
              <a:t>Määräaika</a:t>
            </a:r>
            <a:r>
              <a:rPr lang="en-US" b="1" dirty="0"/>
              <a:t> </a:t>
            </a:r>
            <a:r>
              <a:rPr lang="en-US" b="1" dirty="0" err="1"/>
              <a:t>tiistaina</a:t>
            </a:r>
            <a:r>
              <a:rPr lang="en-US" b="1" dirty="0"/>
              <a:t> 7.4.2026</a:t>
            </a:r>
            <a:endParaRPr lang="en-FI" b="1" dirty="0"/>
          </a:p>
        </p:txBody>
      </p:sp>
    </p:spTree>
    <p:extLst>
      <p:ext uri="{BB962C8B-B14F-4D97-AF65-F5344CB8AC3E}">
        <p14:creationId xmlns:p14="http://schemas.microsoft.com/office/powerpoint/2010/main" val="3332946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B40DC-9705-4A6A-F366-3374F6E55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Arviointi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7343C4-7CBD-6F04-735C-DD0618ED7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Hyväksytty</a:t>
            </a:r>
            <a:r>
              <a:rPr lang="en-US" dirty="0"/>
              <a:t>/</a:t>
            </a:r>
            <a:r>
              <a:rPr lang="en-US" dirty="0" err="1"/>
              <a:t>hylätty</a:t>
            </a:r>
            <a:endParaRPr lang="en-US" dirty="0"/>
          </a:p>
          <a:p>
            <a:endParaRPr lang="en-US" dirty="0"/>
          </a:p>
          <a:p>
            <a:r>
              <a:rPr lang="en-US" dirty="0" err="1"/>
              <a:t>Hyväksytty</a:t>
            </a:r>
            <a:r>
              <a:rPr lang="en-US" dirty="0"/>
              <a:t> </a:t>
            </a:r>
            <a:r>
              <a:rPr lang="en-US" dirty="0" err="1"/>
              <a:t>suoritus</a:t>
            </a:r>
            <a:endParaRPr lang="en-US" dirty="0"/>
          </a:p>
          <a:p>
            <a:pPr lvl="1"/>
            <a:r>
              <a:rPr lang="en-US" dirty="0"/>
              <a:t>Olet </a:t>
            </a:r>
            <a:r>
              <a:rPr lang="en-US" dirty="0" err="1"/>
              <a:t>palauttanut</a:t>
            </a:r>
            <a:r>
              <a:rPr lang="en-US" dirty="0"/>
              <a:t> </a:t>
            </a:r>
            <a:r>
              <a:rPr lang="en-US" dirty="0" err="1"/>
              <a:t>kaikki</a:t>
            </a:r>
            <a:r>
              <a:rPr lang="en-US" dirty="0"/>
              <a:t> </a:t>
            </a:r>
            <a:r>
              <a:rPr lang="en-US" dirty="0" err="1"/>
              <a:t>kurssin</a:t>
            </a:r>
            <a:r>
              <a:rPr lang="en-US" dirty="0"/>
              <a:t> </a:t>
            </a:r>
            <a:r>
              <a:rPr lang="en-US" dirty="0" err="1"/>
              <a:t>tehtävät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Olet </a:t>
            </a:r>
            <a:r>
              <a:rPr lang="en-US" dirty="0" err="1"/>
              <a:t>tehnyt</a:t>
            </a:r>
            <a:r>
              <a:rPr lang="en-US" dirty="0"/>
              <a:t> </a:t>
            </a:r>
            <a:r>
              <a:rPr lang="en-US" dirty="0" err="1"/>
              <a:t>tehtävät</a:t>
            </a:r>
            <a:r>
              <a:rPr lang="en-US" dirty="0"/>
              <a:t> </a:t>
            </a:r>
            <a:r>
              <a:rPr lang="en-US" dirty="0" err="1"/>
              <a:t>hyvin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887945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8D210-85FB-34D9-FB2A-C46C41892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Kysymyksiä</a:t>
            </a:r>
            <a:r>
              <a:rPr lang="en-US" dirty="0"/>
              <a:t>?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A011F2-BE64-51D1-B3B6-D97F0B074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2641115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DCE3-E1B1-3F4D-B2F2-2CBA1D5D82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Pienryhmät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A9A36D-5C57-74AF-CC32-6C891B12D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8924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Ryhmä</a:t>
            </a:r>
            <a:r>
              <a:rPr lang="en-US" dirty="0"/>
              <a:t> 1: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Frida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Mareike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Josias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Ryhmä</a:t>
            </a:r>
            <a:r>
              <a:rPr lang="en-US" dirty="0"/>
              <a:t> 2: </a:t>
            </a:r>
          </a:p>
          <a:p>
            <a:pPr marL="514350" indent="-514350">
              <a:buAutoNum type="arabicPeriod"/>
            </a:pPr>
            <a:r>
              <a:rPr lang="en-US" dirty="0"/>
              <a:t>Mihaela</a:t>
            </a:r>
          </a:p>
          <a:p>
            <a:pPr marL="514350" indent="-514350">
              <a:buAutoNum type="arabicPeriod"/>
            </a:pPr>
            <a:r>
              <a:rPr lang="en-US" dirty="0"/>
              <a:t>Mehdi</a:t>
            </a:r>
          </a:p>
          <a:p>
            <a:pPr marL="514350" indent="-514350">
              <a:buAutoNum type="arabicPeriod"/>
            </a:pPr>
            <a:r>
              <a:rPr lang="en-US" dirty="0"/>
              <a:t>Bernardo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C9777DA4-2C63-0FAB-3B1E-37B3A21CF2F8}"/>
              </a:ext>
            </a:extLst>
          </p:cNvPr>
          <p:cNvSpPr txBox="1">
            <a:spLocks/>
          </p:cNvSpPr>
          <p:nvPr/>
        </p:nvSpPr>
        <p:spPr>
          <a:xfrm>
            <a:off x="6925056" y="1690688"/>
            <a:ext cx="3889248" cy="435133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Ryhmä</a:t>
            </a:r>
            <a:r>
              <a:rPr lang="en-US" dirty="0"/>
              <a:t> 3: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Steven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err="1"/>
              <a:t>Ruholla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Mariia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Ryhmä</a:t>
            </a:r>
            <a:r>
              <a:rPr lang="en-US" dirty="0"/>
              <a:t> 4: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Eva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Samuel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en-US" dirty="0"/>
              <a:t>(Zea?)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5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5A23238-8FE1-7762-1BB5-E586FDFDC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Mitä tapahtuu seuraavaksi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75FF94B-4680-DF9B-1583-C677A39D38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i-FI" dirty="0"/>
              <a:t>Muokkaan vielä viimeisiä tehtäviä toiveittenne ja palautteenne perustella</a:t>
            </a:r>
          </a:p>
          <a:p>
            <a:pPr lvl="1"/>
            <a:r>
              <a:rPr lang="fi-FI" dirty="0"/>
              <a:t>Jos tehtäviin ei tarvita suuria muutoksia, ne ovat kurssialustalla myöhemmin tänään tai viimeistään huomenna</a:t>
            </a:r>
          </a:p>
          <a:p>
            <a:pPr lvl="1"/>
            <a:r>
              <a:rPr lang="fi-FI" dirty="0"/>
              <a:t>Lähetän sinulle vielä sähköpostia, kun on valmista</a:t>
            </a:r>
          </a:p>
          <a:p>
            <a:r>
              <a:rPr lang="fi-FI" dirty="0"/>
              <a:t>Tehtävien määräajat</a:t>
            </a:r>
          </a:p>
          <a:p>
            <a:pPr lvl="1"/>
            <a:r>
              <a:rPr lang="fi-FI" dirty="0"/>
              <a:t>Pienryhmätehtävät: 24.3. (pyydä lisäaikaa, jos tarvitsette sitä) </a:t>
            </a:r>
          </a:p>
          <a:p>
            <a:pPr lvl="1"/>
            <a:r>
              <a:rPr lang="fi-FI" dirty="0"/>
              <a:t>Portfoliotehtävät</a:t>
            </a:r>
            <a:r>
              <a:rPr lang="fi-FI" b="1" dirty="0"/>
              <a:t>: tiistai 7.4.</a:t>
            </a:r>
          </a:p>
          <a:p>
            <a:r>
              <a:rPr lang="fi-FI" dirty="0"/>
              <a:t>Saat palautetta kaikista tehtävistä. Kun olen saanut ja arvioinut kaikki tehtäväsi, kurssi on valmis.</a:t>
            </a:r>
          </a:p>
          <a:p>
            <a:r>
              <a:rPr lang="fi-FI" dirty="0"/>
              <a:t>Kysyttävää? </a:t>
            </a:r>
          </a:p>
          <a:p>
            <a:pPr lvl="1"/>
            <a:r>
              <a:rPr lang="fi-FI" dirty="0"/>
              <a:t>Lähetä minulle sähköpostia: mari.nikonen@aalto.fi</a:t>
            </a:r>
          </a:p>
        </p:txBody>
      </p:sp>
    </p:spTree>
    <p:extLst>
      <p:ext uri="{BB962C8B-B14F-4D97-AF65-F5344CB8AC3E}">
        <p14:creationId xmlns:p14="http://schemas.microsoft.com/office/powerpoint/2010/main" val="1781912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4D4677D2-D5AC-4CF9-9EED-2B89D0A1C2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6D54F7E-825A-4BBA-815F-35CCA8B977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80681"/>
            <a:ext cx="12192000" cy="277731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AAB2F8-1A70-FC68-6BAF-9F7E1FA41F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1"/>
            <a:ext cx="12191999" cy="6858000"/>
          </a:xfrm>
          <a:custGeom>
            <a:avLst/>
            <a:gdLst/>
            <a:ahLst/>
            <a:cxnLst/>
            <a:rect l="l" t="t" r="r" b="b"/>
            <a:pathLst>
              <a:path w="12191999" h="6842601">
                <a:moveTo>
                  <a:pt x="0" y="0"/>
                </a:moveTo>
                <a:lnTo>
                  <a:pt x="12191999" y="0"/>
                </a:lnTo>
                <a:lnTo>
                  <a:pt x="12191999" y="6842601"/>
                </a:lnTo>
                <a:lnTo>
                  <a:pt x="10316981" y="6842601"/>
                </a:lnTo>
                <a:cubicBezTo>
                  <a:pt x="10312796" y="6835189"/>
                  <a:pt x="10163183" y="6730124"/>
                  <a:pt x="10158998" y="6722712"/>
                </a:cubicBezTo>
                <a:cubicBezTo>
                  <a:pt x="10120278" y="6678190"/>
                  <a:pt x="10156462" y="6716223"/>
                  <a:pt x="10090349" y="6671420"/>
                </a:cubicBezTo>
                <a:cubicBezTo>
                  <a:pt x="10043032" y="6655694"/>
                  <a:pt x="9995855" y="6551879"/>
                  <a:pt x="9955425" y="6498018"/>
                </a:cubicBezTo>
                <a:cubicBezTo>
                  <a:pt x="9939618" y="6480021"/>
                  <a:pt x="9915110" y="6461677"/>
                  <a:pt x="9891265" y="6454528"/>
                </a:cubicBezTo>
                <a:cubicBezTo>
                  <a:pt x="9868239" y="6464957"/>
                  <a:pt x="9865423" y="6431640"/>
                  <a:pt x="9848227" y="6426063"/>
                </a:cubicBezTo>
                <a:cubicBezTo>
                  <a:pt x="9838059" y="6433162"/>
                  <a:pt x="9815047" y="6410348"/>
                  <a:pt x="9812354" y="6399604"/>
                </a:cubicBezTo>
                <a:cubicBezTo>
                  <a:pt x="9825285" y="6377997"/>
                  <a:pt x="9725923" y="6372757"/>
                  <a:pt x="9725915" y="6356381"/>
                </a:cubicBezTo>
                <a:cubicBezTo>
                  <a:pt x="9696279" y="6348066"/>
                  <a:pt x="9591199" y="6354143"/>
                  <a:pt x="9575033" y="6325258"/>
                </a:cubicBezTo>
                <a:cubicBezTo>
                  <a:pt x="9516434" y="6303128"/>
                  <a:pt x="9441613" y="6276805"/>
                  <a:pt x="9415626" y="6271777"/>
                </a:cubicBezTo>
                <a:cubicBezTo>
                  <a:pt x="9378293" y="6313495"/>
                  <a:pt x="9281935" y="6171365"/>
                  <a:pt x="9171493" y="6150430"/>
                </a:cubicBezTo>
                <a:cubicBezTo>
                  <a:pt x="9155426" y="6152396"/>
                  <a:pt x="9147439" y="6151015"/>
                  <a:pt x="9146018" y="6139864"/>
                </a:cubicBezTo>
                <a:cubicBezTo>
                  <a:pt x="9112029" y="6132441"/>
                  <a:pt x="9087339" y="6101138"/>
                  <a:pt x="9059635" y="6109957"/>
                </a:cubicBezTo>
                <a:cubicBezTo>
                  <a:pt x="9024424" y="6092144"/>
                  <a:pt x="9043048" y="6078417"/>
                  <a:pt x="9010911" y="6064789"/>
                </a:cubicBezTo>
                <a:lnTo>
                  <a:pt x="8866811" y="6028191"/>
                </a:lnTo>
                <a:cubicBezTo>
                  <a:pt x="8846465" y="6021172"/>
                  <a:pt x="8825221" y="6000527"/>
                  <a:pt x="8804584" y="5994237"/>
                </a:cubicBezTo>
                <a:lnTo>
                  <a:pt x="8783071" y="5990448"/>
                </a:lnTo>
                <a:lnTo>
                  <a:pt x="8770456" y="5978060"/>
                </a:lnTo>
                <a:cubicBezTo>
                  <a:pt x="8764772" y="5975259"/>
                  <a:pt x="8757695" y="5974720"/>
                  <a:pt x="8748297" y="5978070"/>
                </a:cubicBezTo>
                <a:cubicBezTo>
                  <a:pt x="8730344" y="5973495"/>
                  <a:pt x="8679808" y="5955894"/>
                  <a:pt x="8662742" y="5950603"/>
                </a:cubicBezTo>
                <a:lnTo>
                  <a:pt x="8645902" y="5946326"/>
                </a:lnTo>
                <a:lnTo>
                  <a:pt x="8638176" y="5938358"/>
                </a:lnTo>
                <a:cubicBezTo>
                  <a:pt x="8625897" y="5932642"/>
                  <a:pt x="8594811" y="5922073"/>
                  <a:pt x="8572224" y="5912032"/>
                </a:cubicBezTo>
                <a:cubicBezTo>
                  <a:pt x="8553809" y="5897782"/>
                  <a:pt x="8529845" y="5886100"/>
                  <a:pt x="8502655" y="5878114"/>
                </a:cubicBezTo>
                <a:cubicBezTo>
                  <a:pt x="8496990" y="5883034"/>
                  <a:pt x="8489611" y="5872566"/>
                  <a:pt x="8485159" y="5869819"/>
                </a:cubicBezTo>
                <a:cubicBezTo>
                  <a:pt x="8483457" y="5873482"/>
                  <a:pt x="8471232" y="5872664"/>
                  <a:pt x="8468539" y="5868711"/>
                </a:cubicBezTo>
                <a:cubicBezTo>
                  <a:pt x="8389167" y="5836352"/>
                  <a:pt x="8421742" y="5881497"/>
                  <a:pt x="8379810" y="5849376"/>
                </a:cubicBezTo>
                <a:cubicBezTo>
                  <a:pt x="8371729" y="5846373"/>
                  <a:pt x="8364483" y="5846766"/>
                  <a:pt x="8357758" y="5848601"/>
                </a:cubicBezTo>
                <a:lnTo>
                  <a:pt x="8315264" y="5836192"/>
                </a:lnTo>
                <a:cubicBezTo>
                  <a:pt x="8299077" y="5829531"/>
                  <a:pt x="8281671" y="5824011"/>
                  <a:pt x="8263455" y="5819793"/>
                </a:cubicBezTo>
                <a:cubicBezTo>
                  <a:pt x="8257386" y="5826849"/>
                  <a:pt x="8245582" y="5813448"/>
                  <a:pt x="8239287" y="5810141"/>
                </a:cubicBezTo>
                <a:cubicBezTo>
                  <a:pt x="8237965" y="5815186"/>
                  <a:pt x="8222226" y="5815108"/>
                  <a:pt x="8217888" y="5810039"/>
                </a:cubicBezTo>
                <a:cubicBezTo>
                  <a:pt x="8109447" y="5773303"/>
                  <a:pt x="8161302" y="5831037"/>
                  <a:pt x="8100547" y="5791517"/>
                </a:cubicBezTo>
                <a:cubicBezTo>
                  <a:pt x="8089574" y="5788167"/>
                  <a:pt x="8080448" y="5789295"/>
                  <a:pt x="8072316" y="5792309"/>
                </a:cubicBezTo>
                <a:lnTo>
                  <a:pt x="8056967" y="5800648"/>
                </a:lnTo>
                <a:lnTo>
                  <a:pt x="8047885" y="5795270"/>
                </a:lnTo>
                <a:cubicBezTo>
                  <a:pt x="8010204" y="5788738"/>
                  <a:pt x="7996426" y="5797608"/>
                  <a:pt x="7977128" y="5783189"/>
                </a:cubicBezTo>
                <a:cubicBezTo>
                  <a:pt x="7943466" y="5775577"/>
                  <a:pt x="7904823" y="5770953"/>
                  <a:pt x="7874392" y="5763715"/>
                </a:cubicBezTo>
                <a:cubicBezTo>
                  <a:pt x="7860337" y="5743777"/>
                  <a:pt x="7817541" y="5748989"/>
                  <a:pt x="7794543" y="5739759"/>
                </a:cubicBezTo>
                <a:cubicBezTo>
                  <a:pt x="7784688" y="5731467"/>
                  <a:pt x="7776709" y="5729004"/>
                  <a:pt x="7763762" y="5734031"/>
                </a:cubicBezTo>
                <a:cubicBezTo>
                  <a:pt x="7718781" y="5694154"/>
                  <a:pt x="7732231" y="5727368"/>
                  <a:pt x="7685889" y="5707234"/>
                </a:cubicBezTo>
                <a:cubicBezTo>
                  <a:pt x="7646521" y="5687607"/>
                  <a:pt x="7600389" y="5671470"/>
                  <a:pt x="7566744" y="5634586"/>
                </a:cubicBezTo>
                <a:cubicBezTo>
                  <a:pt x="7561306" y="5624813"/>
                  <a:pt x="7543589" y="5618525"/>
                  <a:pt x="7527170" y="5620542"/>
                </a:cubicBezTo>
                <a:cubicBezTo>
                  <a:pt x="7524343" y="5620889"/>
                  <a:pt x="7521664" y="5621475"/>
                  <a:pt x="7519214" y="5622280"/>
                </a:cubicBezTo>
                <a:cubicBezTo>
                  <a:pt x="7500062" y="5596964"/>
                  <a:pt x="7480476" y="5604337"/>
                  <a:pt x="7473157" y="5588143"/>
                </a:cubicBezTo>
                <a:cubicBezTo>
                  <a:pt x="7433415" y="5574859"/>
                  <a:pt x="7395118" y="5582388"/>
                  <a:pt x="7388000" y="5568063"/>
                </a:cubicBezTo>
                <a:cubicBezTo>
                  <a:pt x="7366403" y="5564920"/>
                  <a:pt x="7332262" y="5573848"/>
                  <a:pt x="7320876" y="5557698"/>
                </a:cubicBezTo>
                <a:cubicBezTo>
                  <a:pt x="7314891" y="5568111"/>
                  <a:pt x="7299319" y="5544964"/>
                  <a:pt x="7284480" y="5549820"/>
                </a:cubicBezTo>
                <a:cubicBezTo>
                  <a:pt x="7273570" y="5554430"/>
                  <a:pt x="7266301" y="5548483"/>
                  <a:pt x="7256619" y="5546379"/>
                </a:cubicBezTo>
                <a:cubicBezTo>
                  <a:pt x="7242503" y="5549088"/>
                  <a:pt x="7202543" y="5533379"/>
                  <a:pt x="7193112" y="5525289"/>
                </a:cubicBezTo>
                <a:cubicBezTo>
                  <a:pt x="7172259" y="5499151"/>
                  <a:pt x="7108617" y="5505485"/>
                  <a:pt x="7090943" y="5485177"/>
                </a:cubicBezTo>
                <a:cubicBezTo>
                  <a:pt x="7083637" y="5481419"/>
                  <a:pt x="7076140" y="5479148"/>
                  <a:pt x="7068566" y="5477809"/>
                </a:cubicBezTo>
                <a:lnTo>
                  <a:pt x="7023035" y="5476595"/>
                </a:lnTo>
                <a:lnTo>
                  <a:pt x="7001197" y="5476163"/>
                </a:lnTo>
                <a:cubicBezTo>
                  <a:pt x="7016126" y="5454256"/>
                  <a:pt x="6943549" y="5466815"/>
                  <a:pt x="6967472" y="5451057"/>
                </a:cubicBezTo>
                <a:cubicBezTo>
                  <a:pt x="6931240" y="5443544"/>
                  <a:pt x="6920843" y="5429649"/>
                  <a:pt x="6883334" y="5418880"/>
                </a:cubicBezTo>
                <a:lnTo>
                  <a:pt x="6742417" y="5386446"/>
                </a:lnTo>
                <a:cubicBezTo>
                  <a:pt x="6690532" y="5366095"/>
                  <a:pt x="6665174" y="5364632"/>
                  <a:pt x="6618315" y="5353085"/>
                </a:cubicBezTo>
                <a:cubicBezTo>
                  <a:pt x="6581698" y="5304210"/>
                  <a:pt x="6547395" y="5315779"/>
                  <a:pt x="6521050" y="5283194"/>
                </a:cubicBezTo>
                <a:cubicBezTo>
                  <a:pt x="6469114" y="5268862"/>
                  <a:pt x="6472597" y="5253957"/>
                  <a:pt x="6414460" y="5253832"/>
                </a:cubicBezTo>
                <a:lnTo>
                  <a:pt x="6362535" y="5220502"/>
                </a:lnTo>
                <a:cubicBezTo>
                  <a:pt x="6350866" y="5213881"/>
                  <a:pt x="6347641" y="5215777"/>
                  <a:pt x="6344443" y="5214103"/>
                </a:cubicBezTo>
                <a:lnTo>
                  <a:pt x="6343344" y="5210454"/>
                </a:lnTo>
                <a:lnTo>
                  <a:pt x="6333344" y="5205307"/>
                </a:lnTo>
                <a:lnTo>
                  <a:pt x="6315602" y="5193288"/>
                </a:lnTo>
                <a:lnTo>
                  <a:pt x="6310442" y="5192802"/>
                </a:lnTo>
                <a:lnTo>
                  <a:pt x="6280815" y="5177420"/>
                </a:lnTo>
                <a:lnTo>
                  <a:pt x="6279533" y="5178045"/>
                </a:lnTo>
                <a:cubicBezTo>
                  <a:pt x="6275980" y="5179097"/>
                  <a:pt x="6272084" y="5179212"/>
                  <a:pt x="6267362" y="5177370"/>
                </a:cubicBezTo>
                <a:cubicBezTo>
                  <a:pt x="6261796" y="5192470"/>
                  <a:pt x="6259530" y="5180933"/>
                  <a:pt x="6246095" y="5174167"/>
                </a:cubicBezTo>
                <a:lnTo>
                  <a:pt x="6155252" y="5161201"/>
                </a:lnTo>
                <a:lnTo>
                  <a:pt x="6148525" y="5158442"/>
                </a:lnTo>
                <a:lnTo>
                  <a:pt x="6148187" y="5158573"/>
                </a:lnTo>
                <a:cubicBezTo>
                  <a:pt x="6146292" y="5158370"/>
                  <a:pt x="6143916" y="5157611"/>
                  <a:pt x="6140686" y="5156032"/>
                </a:cubicBezTo>
                <a:lnTo>
                  <a:pt x="6136260" y="5153413"/>
                </a:lnTo>
                <a:lnTo>
                  <a:pt x="6123208" y="5148061"/>
                </a:lnTo>
                <a:lnTo>
                  <a:pt x="6117367" y="5147451"/>
                </a:lnTo>
                <a:lnTo>
                  <a:pt x="5957305" y="5146062"/>
                </a:lnTo>
                <a:cubicBezTo>
                  <a:pt x="5920540" y="5140405"/>
                  <a:pt x="5887096" y="5142015"/>
                  <a:pt x="5857259" y="5132052"/>
                </a:cubicBezTo>
                <a:cubicBezTo>
                  <a:pt x="5843335" y="5135303"/>
                  <a:pt x="5830921" y="5135493"/>
                  <a:pt x="5821375" y="5125606"/>
                </a:cubicBezTo>
                <a:cubicBezTo>
                  <a:pt x="5786501" y="5122615"/>
                  <a:pt x="5775399" y="5132648"/>
                  <a:pt x="5755916" y="5120171"/>
                </a:cubicBezTo>
                <a:cubicBezTo>
                  <a:pt x="5732132" y="5135438"/>
                  <a:pt x="5732735" y="5128211"/>
                  <a:pt x="5725007" y="5121437"/>
                </a:cubicBezTo>
                <a:lnTo>
                  <a:pt x="5723810" y="5120848"/>
                </a:lnTo>
                <a:lnTo>
                  <a:pt x="5720531" y="5123048"/>
                </a:lnTo>
                <a:lnTo>
                  <a:pt x="5714794" y="5123371"/>
                </a:lnTo>
                <a:lnTo>
                  <a:pt x="5700141" y="5120131"/>
                </a:lnTo>
                <a:lnTo>
                  <a:pt x="5694799" y="5118234"/>
                </a:lnTo>
                <a:cubicBezTo>
                  <a:pt x="5691058" y="5117179"/>
                  <a:pt x="5688491" y="5116804"/>
                  <a:pt x="5686627" y="5116903"/>
                </a:cubicBezTo>
                <a:lnTo>
                  <a:pt x="5686371" y="5117086"/>
                </a:lnTo>
                <a:lnTo>
                  <a:pt x="5678818" y="5115416"/>
                </a:lnTo>
                <a:cubicBezTo>
                  <a:pt x="5666199" y="5112102"/>
                  <a:pt x="5654035" y="5108410"/>
                  <a:pt x="5642547" y="5104511"/>
                </a:cubicBezTo>
                <a:cubicBezTo>
                  <a:pt x="5629444" y="5114945"/>
                  <a:pt x="5588783" y="5093343"/>
                  <a:pt x="5587979" y="5116963"/>
                </a:cubicBezTo>
                <a:cubicBezTo>
                  <a:pt x="5572317" y="5112380"/>
                  <a:pt x="5564904" y="5101292"/>
                  <a:pt x="5566635" y="5117158"/>
                </a:cubicBezTo>
                <a:cubicBezTo>
                  <a:pt x="5561375" y="5116079"/>
                  <a:pt x="5557787" y="5116811"/>
                  <a:pt x="5554952" y="5118417"/>
                </a:cubicBezTo>
                <a:lnTo>
                  <a:pt x="5554039" y="5119241"/>
                </a:lnTo>
                <a:lnTo>
                  <a:pt x="5514253" y="5109018"/>
                </a:lnTo>
                <a:lnTo>
                  <a:pt x="5492156" y="5099904"/>
                </a:lnTo>
                <a:lnTo>
                  <a:pt x="5480446" y="5096385"/>
                </a:lnTo>
                <a:lnTo>
                  <a:pt x="5477744" y="5092939"/>
                </a:lnTo>
                <a:cubicBezTo>
                  <a:pt x="5474490" y="5090581"/>
                  <a:pt x="5469391" y="5088951"/>
                  <a:pt x="5460150" y="5088988"/>
                </a:cubicBezTo>
                <a:lnTo>
                  <a:pt x="5457901" y="5089459"/>
                </a:lnTo>
                <a:lnTo>
                  <a:pt x="5444243" y="5082761"/>
                </a:lnTo>
                <a:cubicBezTo>
                  <a:pt x="5439993" y="5080007"/>
                  <a:pt x="5436418" y="5076805"/>
                  <a:pt x="5433825" y="5072992"/>
                </a:cubicBezTo>
                <a:cubicBezTo>
                  <a:pt x="5379442" y="5082090"/>
                  <a:pt x="5336110" y="5058382"/>
                  <a:pt x="5280996" y="5052402"/>
                </a:cubicBezTo>
                <a:cubicBezTo>
                  <a:pt x="5250806" y="5043777"/>
                  <a:pt x="5168599" y="5048109"/>
                  <a:pt x="5161582" y="5019668"/>
                </a:cubicBezTo>
                <a:cubicBezTo>
                  <a:pt x="5121870" y="5011383"/>
                  <a:pt x="5095637" y="5009222"/>
                  <a:pt x="5042717" y="5002692"/>
                </a:cubicBezTo>
                <a:cubicBezTo>
                  <a:pt x="4991136" y="4972487"/>
                  <a:pt x="4902282" y="4979360"/>
                  <a:pt x="4840514" y="4959306"/>
                </a:cubicBezTo>
                <a:cubicBezTo>
                  <a:pt x="4799904" y="4976415"/>
                  <a:pt x="4824087" y="4958371"/>
                  <a:pt x="4786778" y="4956661"/>
                </a:cubicBezTo>
                <a:cubicBezTo>
                  <a:pt x="4801901" y="4937231"/>
                  <a:pt x="4739845" y="4961208"/>
                  <a:pt x="4743741" y="4937104"/>
                </a:cubicBezTo>
                <a:cubicBezTo>
                  <a:pt x="4736829" y="4937557"/>
                  <a:pt x="4730010" y="4938753"/>
                  <a:pt x="4723136" y="4940138"/>
                </a:cubicBezTo>
                <a:lnTo>
                  <a:pt x="4719535" y="4940850"/>
                </a:lnTo>
                <a:lnTo>
                  <a:pt x="4706143" y="4939586"/>
                </a:lnTo>
                <a:lnTo>
                  <a:pt x="4701098" y="4944372"/>
                </a:lnTo>
                <a:lnTo>
                  <a:pt x="4680034" y="4946157"/>
                </a:lnTo>
                <a:cubicBezTo>
                  <a:pt x="4672339" y="4946029"/>
                  <a:pt x="4664292" y="4944964"/>
                  <a:pt x="4655740" y="4942396"/>
                </a:cubicBezTo>
                <a:cubicBezTo>
                  <a:pt x="4636359" y="4929384"/>
                  <a:pt x="4599700" y="4935346"/>
                  <a:pt x="4569298" y="4929596"/>
                </a:cubicBezTo>
                <a:lnTo>
                  <a:pt x="4555977" y="4924356"/>
                </a:lnTo>
                <a:lnTo>
                  <a:pt x="4508949" y="4921648"/>
                </a:lnTo>
                <a:cubicBezTo>
                  <a:pt x="4495668" y="4920437"/>
                  <a:pt x="4482007" y="4918694"/>
                  <a:pt x="4467838" y="4915993"/>
                </a:cubicBezTo>
                <a:lnTo>
                  <a:pt x="4441948" y="4909300"/>
                </a:lnTo>
                <a:lnTo>
                  <a:pt x="4394719" y="4901820"/>
                </a:lnTo>
                <a:lnTo>
                  <a:pt x="4356810" y="4905146"/>
                </a:lnTo>
                <a:lnTo>
                  <a:pt x="4222144" y="4909117"/>
                </a:lnTo>
                <a:cubicBezTo>
                  <a:pt x="4202488" y="4913903"/>
                  <a:pt x="4184742" y="4933491"/>
                  <a:pt x="4160481" y="4923474"/>
                </a:cubicBezTo>
                <a:cubicBezTo>
                  <a:pt x="4165854" y="4934564"/>
                  <a:pt x="4131661" y="4919946"/>
                  <a:pt x="4124879" y="4929303"/>
                </a:cubicBezTo>
                <a:cubicBezTo>
                  <a:pt x="4120895" y="4937086"/>
                  <a:pt x="4109593" y="4934464"/>
                  <a:pt x="4100114" y="4936007"/>
                </a:cubicBezTo>
                <a:cubicBezTo>
                  <a:pt x="4091835" y="4943256"/>
                  <a:pt x="4045978" y="4943549"/>
                  <a:pt x="4030957" y="4939826"/>
                </a:cubicBezTo>
                <a:cubicBezTo>
                  <a:pt x="3989825" y="4924453"/>
                  <a:pt x="3946860" y="4952050"/>
                  <a:pt x="3913764" y="4940618"/>
                </a:cubicBezTo>
                <a:cubicBezTo>
                  <a:pt x="3904534" y="4939906"/>
                  <a:pt x="3896577" y="4940543"/>
                  <a:pt x="3889457" y="4942017"/>
                </a:cubicBezTo>
                <a:lnTo>
                  <a:pt x="3871115" y="4948115"/>
                </a:lnTo>
                <a:lnTo>
                  <a:pt x="3869086" y="4953796"/>
                </a:lnTo>
                <a:lnTo>
                  <a:pt x="3856124" y="4955351"/>
                </a:lnTo>
                <a:lnTo>
                  <a:pt x="3835967" y="4964002"/>
                </a:lnTo>
                <a:cubicBezTo>
                  <a:pt x="3826465" y="4939857"/>
                  <a:pt x="3782586" y="4975947"/>
                  <a:pt x="3785910" y="4953998"/>
                </a:cubicBezTo>
                <a:cubicBezTo>
                  <a:pt x="3750785" y="4960085"/>
                  <a:pt x="3699033" y="4941571"/>
                  <a:pt x="3671085" y="4966563"/>
                </a:cubicBezTo>
                <a:cubicBezTo>
                  <a:pt x="3621255" y="4971431"/>
                  <a:pt x="3562637" y="4982991"/>
                  <a:pt x="3486928" y="4983204"/>
                </a:cubicBezTo>
                <a:cubicBezTo>
                  <a:pt x="3446030" y="4983424"/>
                  <a:pt x="3343460" y="4965124"/>
                  <a:pt x="3280956" y="4963864"/>
                </a:cubicBezTo>
                <a:cubicBezTo>
                  <a:pt x="3227193" y="4969510"/>
                  <a:pt x="3256481" y="4962609"/>
                  <a:pt x="3211563" y="4982704"/>
                </a:cubicBezTo>
                <a:cubicBezTo>
                  <a:pt x="3207119" y="4979549"/>
                  <a:pt x="3170070" y="4977192"/>
                  <a:pt x="3164681" y="4975408"/>
                </a:cubicBezTo>
                <a:lnTo>
                  <a:pt x="3127171" y="4968229"/>
                </a:lnTo>
                <a:lnTo>
                  <a:pt x="3096889" y="4965619"/>
                </a:lnTo>
                <a:cubicBezTo>
                  <a:pt x="3088441" y="4967572"/>
                  <a:pt x="3082883" y="4967054"/>
                  <a:pt x="3078620" y="4965444"/>
                </a:cubicBezTo>
                <a:lnTo>
                  <a:pt x="3074275" y="4962670"/>
                </a:lnTo>
                <a:lnTo>
                  <a:pt x="3036436" y="4957455"/>
                </a:lnTo>
                <a:lnTo>
                  <a:pt x="3031995" y="4958829"/>
                </a:lnTo>
                <a:lnTo>
                  <a:pt x="2994028" y="4956800"/>
                </a:lnTo>
                <a:cubicBezTo>
                  <a:pt x="2992299" y="4958944"/>
                  <a:pt x="2989407" y="4960397"/>
                  <a:pt x="2984001" y="4960444"/>
                </a:cubicBezTo>
                <a:cubicBezTo>
                  <a:pt x="2994191" y="4975446"/>
                  <a:pt x="2981386" y="4966249"/>
                  <a:pt x="2964542" y="4965062"/>
                </a:cubicBezTo>
                <a:cubicBezTo>
                  <a:pt x="2976613" y="4988096"/>
                  <a:pt x="2927627" y="4975618"/>
                  <a:pt x="2921274" y="4988440"/>
                </a:cubicBezTo>
                <a:cubicBezTo>
                  <a:pt x="2908629" y="4987050"/>
                  <a:pt x="2895476" y="4985998"/>
                  <a:pt x="2882111" y="4985411"/>
                </a:cubicBezTo>
                <a:lnTo>
                  <a:pt x="2874282" y="4985361"/>
                </a:lnTo>
                <a:cubicBezTo>
                  <a:pt x="2874237" y="4985437"/>
                  <a:pt x="2874193" y="4985514"/>
                  <a:pt x="2874147" y="4985591"/>
                </a:cubicBezTo>
                <a:cubicBezTo>
                  <a:pt x="2872492" y="4986074"/>
                  <a:pt x="2869935" y="4986243"/>
                  <a:pt x="2865932" y="4985999"/>
                </a:cubicBezTo>
                <a:lnTo>
                  <a:pt x="2860008" y="4985269"/>
                </a:lnTo>
                <a:lnTo>
                  <a:pt x="2844819" y="4985172"/>
                </a:lnTo>
                <a:lnTo>
                  <a:pt x="2839735" y="4986676"/>
                </a:lnTo>
                <a:lnTo>
                  <a:pt x="2837922" y="4989488"/>
                </a:lnTo>
                <a:lnTo>
                  <a:pt x="2836507" y="4989165"/>
                </a:lnTo>
                <a:cubicBezTo>
                  <a:pt x="2825749" y="4984209"/>
                  <a:pt x="2822382" y="4977089"/>
                  <a:pt x="2808859" y="4996804"/>
                </a:cubicBezTo>
                <a:cubicBezTo>
                  <a:pt x="2784233" y="4988767"/>
                  <a:pt x="2779499" y="5000786"/>
                  <a:pt x="2745907" y="5005126"/>
                </a:cubicBezTo>
                <a:cubicBezTo>
                  <a:pt x="2731796" y="4997536"/>
                  <a:pt x="2720518" y="5000295"/>
                  <a:pt x="2709519" y="5006333"/>
                </a:cubicBezTo>
                <a:cubicBezTo>
                  <a:pt x="2676766" y="5002878"/>
                  <a:pt x="2646981" y="5011377"/>
                  <a:pt x="2610212" y="5013529"/>
                </a:cubicBezTo>
                <a:cubicBezTo>
                  <a:pt x="2570359" y="5003730"/>
                  <a:pt x="2550109" y="5021491"/>
                  <a:pt x="2510814" y="5023713"/>
                </a:cubicBezTo>
                <a:cubicBezTo>
                  <a:pt x="2476639" y="5006722"/>
                  <a:pt x="2482834" y="5038639"/>
                  <a:pt x="2462736" y="5045398"/>
                </a:cubicBezTo>
                <a:lnTo>
                  <a:pt x="2457050" y="5046022"/>
                </a:lnTo>
                <a:lnTo>
                  <a:pt x="2442184" y="5043549"/>
                </a:lnTo>
                <a:lnTo>
                  <a:pt x="2436703" y="5041929"/>
                </a:lnTo>
                <a:cubicBezTo>
                  <a:pt x="2432888" y="5041072"/>
                  <a:pt x="2430299" y="5040830"/>
                  <a:pt x="2428451" y="5041027"/>
                </a:cubicBezTo>
                <a:lnTo>
                  <a:pt x="2420551" y="5039949"/>
                </a:lnTo>
                <a:cubicBezTo>
                  <a:pt x="2407700" y="5037296"/>
                  <a:pt x="2395274" y="5034239"/>
                  <a:pt x="2383501" y="5030941"/>
                </a:cubicBezTo>
                <a:cubicBezTo>
                  <a:pt x="2362992" y="5032521"/>
                  <a:pt x="2317884" y="5047662"/>
                  <a:pt x="2297493" y="5049431"/>
                </a:cubicBezTo>
                <a:lnTo>
                  <a:pt x="2261156" y="5041558"/>
                </a:lnTo>
                <a:lnTo>
                  <a:pt x="2200581" y="5024964"/>
                </a:lnTo>
                <a:lnTo>
                  <a:pt x="2198380" y="5025550"/>
                </a:lnTo>
                <a:lnTo>
                  <a:pt x="2116066" y="5019568"/>
                </a:lnTo>
                <a:cubicBezTo>
                  <a:pt x="2111600" y="5017036"/>
                  <a:pt x="2059664" y="5006071"/>
                  <a:pt x="2056754" y="5002394"/>
                </a:cubicBezTo>
                <a:cubicBezTo>
                  <a:pt x="2003393" y="5014336"/>
                  <a:pt x="1998298" y="5008800"/>
                  <a:pt x="1942916" y="5005703"/>
                </a:cubicBezTo>
                <a:cubicBezTo>
                  <a:pt x="1882138" y="4994708"/>
                  <a:pt x="1836966" y="4976630"/>
                  <a:pt x="1796717" y="4970423"/>
                </a:cubicBezTo>
                <a:cubicBezTo>
                  <a:pt x="1724075" y="4959337"/>
                  <a:pt x="1636218" y="4936339"/>
                  <a:pt x="1583222" y="4931235"/>
                </a:cubicBezTo>
                <a:cubicBezTo>
                  <a:pt x="1544265" y="4950469"/>
                  <a:pt x="1556109" y="4927628"/>
                  <a:pt x="1518821" y="4927872"/>
                </a:cubicBezTo>
                <a:cubicBezTo>
                  <a:pt x="1497291" y="4925112"/>
                  <a:pt x="1483221" y="4916728"/>
                  <a:pt x="1471837" y="4914678"/>
                </a:cubicBezTo>
                <a:lnTo>
                  <a:pt x="1450515" y="4915578"/>
                </a:lnTo>
                <a:lnTo>
                  <a:pt x="1437078" y="4915016"/>
                </a:lnTo>
                <a:lnTo>
                  <a:pt x="1432462" y="4920065"/>
                </a:lnTo>
                <a:lnTo>
                  <a:pt x="1411645" y="4922952"/>
                </a:lnTo>
                <a:cubicBezTo>
                  <a:pt x="1384856" y="4920079"/>
                  <a:pt x="1306656" y="4907389"/>
                  <a:pt x="1271729" y="4902828"/>
                </a:cubicBezTo>
                <a:cubicBezTo>
                  <a:pt x="1258697" y="4896954"/>
                  <a:pt x="1213546" y="4890036"/>
                  <a:pt x="1202076" y="4895589"/>
                </a:cubicBezTo>
                <a:cubicBezTo>
                  <a:pt x="1192059" y="4895561"/>
                  <a:pt x="1182171" y="4891311"/>
                  <a:pt x="1174670" y="4898040"/>
                </a:cubicBezTo>
                <a:cubicBezTo>
                  <a:pt x="1163701" y="4905820"/>
                  <a:pt x="1136874" y="4886643"/>
                  <a:pt x="1137035" y="4897965"/>
                </a:cubicBezTo>
                <a:cubicBezTo>
                  <a:pt x="1117838" y="4884693"/>
                  <a:pt x="1091386" y="4900421"/>
                  <a:pt x="1069882" y="4901859"/>
                </a:cubicBezTo>
                <a:cubicBezTo>
                  <a:pt x="1055589" y="4889467"/>
                  <a:pt x="1024570" y="4904705"/>
                  <a:pt x="980935" y="4900090"/>
                </a:cubicBezTo>
                <a:cubicBezTo>
                  <a:pt x="947614" y="4895538"/>
                  <a:pt x="913224" y="4886405"/>
                  <a:pt x="869960" y="4874547"/>
                </a:cubicBezTo>
                <a:cubicBezTo>
                  <a:pt x="819114" y="4845820"/>
                  <a:pt x="768074" y="4839770"/>
                  <a:pt x="721345" y="4828937"/>
                </a:cubicBezTo>
                <a:cubicBezTo>
                  <a:pt x="667944" y="4819060"/>
                  <a:pt x="698286" y="4848426"/>
                  <a:pt x="635428" y="4819153"/>
                </a:cubicBezTo>
                <a:cubicBezTo>
                  <a:pt x="626286" y="4826707"/>
                  <a:pt x="617638" y="4825980"/>
                  <a:pt x="604106" y="4819994"/>
                </a:cubicBezTo>
                <a:cubicBezTo>
                  <a:pt x="583276" y="4822237"/>
                  <a:pt x="539859" y="4835097"/>
                  <a:pt x="510451" y="4832608"/>
                </a:cubicBezTo>
                <a:cubicBezTo>
                  <a:pt x="489781" y="4829929"/>
                  <a:pt x="443867" y="4807857"/>
                  <a:pt x="427656" y="4805062"/>
                </a:cubicBezTo>
                <a:cubicBezTo>
                  <a:pt x="424088" y="4806479"/>
                  <a:pt x="419580" y="4809736"/>
                  <a:pt x="413184" y="4815837"/>
                </a:cubicBezTo>
                <a:cubicBezTo>
                  <a:pt x="387673" y="4805882"/>
                  <a:pt x="379855" y="4817328"/>
                  <a:pt x="341772" y="4818825"/>
                </a:cubicBezTo>
                <a:cubicBezTo>
                  <a:pt x="327795" y="4810179"/>
                  <a:pt x="314729" y="4811964"/>
                  <a:pt x="301266" y="4817000"/>
                </a:cubicBezTo>
                <a:cubicBezTo>
                  <a:pt x="265781" y="4810886"/>
                  <a:pt x="231017" y="4816794"/>
                  <a:pt x="189886" y="4815871"/>
                </a:cubicBezTo>
                <a:cubicBezTo>
                  <a:pt x="147910" y="4802917"/>
                  <a:pt x="121702" y="4818738"/>
                  <a:pt x="77762" y="4817675"/>
                </a:cubicBezTo>
                <a:cubicBezTo>
                  <a:pt x="38733" y="4795315"/>
                  <a:pt x="44308" y="4840244"/>
                  <a:pt x="8164" y="4835320"/>
                </a:cubicBezTo>
                <a:lnTo>
                  <a:pt x="0" y="4832771"/>
                </a:lnTo>
                <a:close/>
              </a:path>
            </a:pathLst>
          </a:cu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DA5EE47E-2B7C-4C7C-92D4-E46D7280A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18" y="5234320"/>
            <a:ext cx="6931319" cy="752217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Kiitos!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7025FAA-C54A-46CC-99CA-5B4F3BBB81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819" y="6059086"/>
            <a:ext cx="6931319" cy="349725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Ollaan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yhteydessä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969777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2827260E-B490-485A-8110-3B653D355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Tervetuloa tapaamiseen!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F76009-E852-44DF-80A4-3FB764C14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7987" y="2431765"/>
            <a:ext cx="8276026" cy="33200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Mari Nikonen</a:t>
            </a:r>
          </a:p>
          <a:p>
            <a:pPr marL="0" indent="0">
              <a:buNone/>
            </a:pPr>
            <a:r>
              <a:rPr lang="fi-FI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mari.nikonen@aalto.fi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751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B7E3F37-097A-4BB5-8A58-B30FC849C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Tänään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C3BB075-08B5-45CF-B5C9-3CC233463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9971" y="169068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i-FI" dirty="0"/>
          </a:p>
          <a:p>
            <a:r>
              <a:rPr lang="fi-FI" dirty="0"/>
              <a:t>Kuulumiset </a:t>
            </a:r>
          </a:p>
          <a:p>
            <a:r>
              <a:rPr lang="fi-FI" dirty="0"/>
              <a:t>Kysymyksiä ja keskustelua kurssista ja tehtävistä</a:t>
            </a:r>
          </a:p>
          <a:p>
            <a:pPr lvl="1"/>
            <a:r>
              <a:rPr lang="fi-FI" dirty="0"/>
              <a:t>Pienissä ryhmissä</a:t>
            </a:r>
          </a:p>
          <a:p>
            <a:pPr lvl="1"/>
            <a:r>
              <a:rPr lang="fi-FI" dirty="0"/>
              <a:t>Isossa ryhmässä</a:t>
            </a:r>
          </a:p>
          <a:p>
            <a:r>
              <a:rPr lang="fi-FI" dirty="0"/>
              <a:t>Loppukurssin ohjelma, tehtävät ja määräajat </a:t>
            </a:r>
          </a:p>
          <a:p>
            <a:pPr lvl="1"/>
            <a:r>
              <a:rPr lang="fi-FI" dirty="0"/>
              <a:t>Toivomuksia? 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1684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ght bulb over people discussing">
            <a:extLst>
              <a:ext uri="{FF2B5EF4-FFF2-40B4-BE49-F238E27FC236}">
                <a16:creationId xmlns:a16="http://schemas.microsoft.com/office/drawing/2014/main" id="{5D84DFCC-D391-1564-40C3-88C536702D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"/>
          <a:stretch>
            <a:fillRect/>
          </a:stretch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D6BD0-03C2-CFE8-463E-C5CDAB82B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5317" y="405685"/>
            <a:ext cx="5464968" cy="1559301"/>
          </a:xfrm>
        </p:spPr>
        <p:txBody>
          <a:bodyPr>
            <a:normAutofit/>
          </a:bodyPr>
          <a:lstStyle/>
          <a:p>
            <a:r>
              <a:rPr lang="en-US" sz="4000" dirty="0" err="1"/>
              <a:t>Mitä</a:t>
            </a:r>
            <a:r>
              <a:rPr lang="en-US" sz="4000" dirty="0"/>
              <a:t> </a:t>
            </a:r>
            <a:r>
              <a:rPr lang="en-US" sz="4000" dirty="0" err="1"/>
              <a:t>kuuluu</a:t>
            </a:r>
            <a:r>
              <a:rPr lang="en-US" sz="4000" dirty="0"/>
              <a:t>?</a:t>
            </a:r>
            <a:endParaRPr lang="en-FI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35BF9-88C9-5D6A-0413-34ED9011BB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5317" y="2743200"/>
            <a:ext cx="5247340" cy="3496878"/>
          </a:xfrm>
        </p:spPr>
        <p:txBody>
          <a:bodyPr anchor="ctr">
            <a:normAutofit/>
          </a:bodyPr>
          <a:lstStyle/>
          <a:p>
            <a:r>
              <a:rPr lang="en-US" sz="2000" dirty="0"/>
              <a:t>Kerro </a:t>
            </a:r>
            <a:r>
              <a:rPr lang="en-US" sz="2000" dirty="0" err="1"/>
              <a:t>ainakin</a:t>
            </a:r>
            <a:r>
              <a:rPr lang="en-US" sz="2000" dirty="0"/>
              <a:t>:</a:t>
            </a:r>
          </a:p>
          <a:p>
            <a:pPr marL="0" indent="0">
              <a:buNone/>
            </a:pPr>
            <a:endParaRPr lang="en-US" sz="2000" dirty="0"/>
          </a:p>
          <a:p>
            <a:pPr lvl="1"/>
            <a:r>
              <a:rPr lang="en-US" sz="2000" dirty="0" err="1"/>
              <a:t>Mitä</a:t>
            </a:r>
            <a:r>
              <a:rPr lang="en-US" sz="2000" dirty="0"/>
              <a:t> </a:t>
            </a:r>
            <a:r>
              <a:rPr lang="en-US" sz="2000" dirty="0" err="1"/>
              <a:t>kuuluu</a:t>
            </a:r>
            <a:r>
              <a:rPr lang="en-US" sz="2000" dirty="0"/>
              <a:t> </a:t>
            </a:r>
            <a:r>
              <a:rPr lang="en-US" sz="2000" dirty="0" err="1"/>
              <a:t>tänään</a:t>
            </a:r>
            <a:endParaRPr lang="en-US" sz="2000" dirty="0"/>
          </a:p>
          <a:p>
            <a:pPr lvl="1"/>
            <a:r>
              <a:rPr lang="en-US" sz="2000" dirty="0"/>
              <a:t>Miten </a:t>
            </a:r>
            <a:r>
              <a:rPr lang="en-US" sz="2000" dirty="0" err="1"/>
              <a:t>kevääsi</a:t>
            </a:r>
            <a:r>
              <a:rPr lang="en-US" sz="2000" dirty="0"/>
              <a:t> on </a:t>
            </a:r>
            <a:r>
              <a:rPr lang="en-US" sz="2000" dirty="0" err="1"/>
              <a:t>alkanut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FI" sz="2400" dirty="0"/>
          </a:p>
        </p:txBody>
      </p:sp>
    </p:spTree>
    <p:extLst>
      <p:ext uri="{BB962C8B-B14F-4D97-AF65-F5344CB8AC3E}">
        <p14:creationId xmlns:p14="http://schemas.microsoft.com/office/powerpoint/2010/main" val="2669896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B737B-AF10-1815-70CF-4ED638C5E8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Keskustelua</a:t>
            </a:r>
            <a:r>
              <a:rPr lang="en-US" dirty="0"/>
              <a:t> </a:t>
            </a:r>
            <a:r>
              <a:rPr lang="en-US" dirty="0" err="1"/>
              <a:t>pienissä</a:t>
            </a:r>
            <a:r>
              <a:rPr lang="en-US" dirty="0"/>
              <a:t> </a:t>
            </a:r>
            <a:r>
              <a:rPr lang="en-US" dirty="0" err="1"/>
              <a:t>ryhmissä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E4ECF-72AB-69AD-3739-F44051BBB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hlinkClick r:id="rId2"/>
              </a:rPr>
              <a:t>Työelämän suomea 19.1.-24.3.20262026: 2. tapaaminen: Keskustelua pienissä ryhmissä | Aalto OpenLearning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452735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B7CB3-081E-DE03-F7C0-2285FA9C3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Puhutaan</a:t>
            </a:r>
            <a:r>
              <a:rPr lang="en-US" dirty="0"/>
              <a:t> </a:t>
            </a:r>
            <a:r>
              <a:rPr lang="en-US" dirty="0" err="1"/>
              <a:t>yhdessä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F6D03B-6375-EDB4-653C-44497FBF62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i-FI" dirty="0"/>
              <a:t>Miten kurssi on lähtenyt käyntiin?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Oletko jo ehtinyt tehdä kurssin tähänastiset tehtävät?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Miten pienryhmätyöskentely on sujunut?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Mitä uutta olet oppinut kurssilla tähän mennessä?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Onko jokin yllättänyt sinut?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Mikä on ollut suosikkiasiasi kurssilla tähän mennessä? 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Mitä muutoksia toivoisit kurssin loppuosaan? </a:t>
            </a:r>
          </a:p>
          <a:p>
            <a:pPr marL="0" indent="0">
              <a:buNone/>
            </a:pP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12365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2C8E9-8250-3B8F-A1E6-84BF8DA2D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Toivomuksia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D34D9F-E8D0-1D11-8ABB-13D00FA7A9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Asiakaspalvelutilanteet</a:t>
            </a:r>
            <a:r>
              <a:rPr lang="en-US" dirty="0"/>
              <a:t> </a:t>
            </a:r>
          </a:p>
          <a:p>
            <a:r>
              <a:rPr lang="en-US" dirty="0"/>
              <a:t>Olisi </a:t>
            </a:r>
            <a:r>
              <a:rPr lang="en-US" dirty="0" err="1"/>
              <a:t>ollut</a:t>
            </a:r>
            <a:r>
              <a:rPr lang="en-US" dirty="0"/>
              <a:t> kiva, </a:t>
            </a:r>
            <a:r>
              <a:rPr lang="en-US" dirty="0" err="1"/>
              <a:t>jos</a:t>
            </a:r>
            <a:r>
              <a:rPr lang="en-US" dirty="0"/>
              <a:t> </a:t>
            </a:r>
            <a:r>
              <a:rPr lang="en-US" dirty="0" err="1"/>
              <a:t>olisi</a:t>
            </a:r>
            <a:r>
              <a:rPr lang="en-US" dirty="0"/>
              <a:t> </a:t>
            </a:r>
            <a:r>
              <a:rPr lang="en-US" dirty="0" err="1"/>
              <a:t>enemmän</a:t>
            </a:r>
            <a:r>
              <a:rPr lang="en-US" dirty="0"/>
              <a:t> </a:t>
            </a:r>
            <a:r>
              <a:rPr lang="en-US" dirty="0" err="1"/>
              <a:t>pienryhmätapaamisia</a:t>
            </a:r>
            <a:endParaRPr lang="en-US" dirty="0"/>
          </a:p>
          <a:p>
            <a:pPr lvl="1"/>
            <a:r>
              <a:rPr lang="en-US" dirty="0" err="1"/>
              <a:t>Voisi</a:t>
            </a:r>
            <a:r>
              <a:rPr lang="en-US" dirty="0"/>
              <a:t> olla </a:t>
            </a:r>
            <a:r>
              <a:rPr lang="en-US" dirty="0" err="1"/>
              <a:t>niin</a:t>
            </a:r>
            <a:r>
              <a:rPr lang="en-US" dirty="0"/>
              <a:t>, </a:t>
            </a:r>
            <a:r>
              <a:rPr lang="en-US" dirty="0" err="1"/>
              <a:t>että</a:t>
            </a:r>
            <a:r>
              <a:rPr lang="en-US" dirty="0"/>
              <a:t> </a:t>
            </a:r>
            <a:r>
              <a:rPr lang="en-US" dirty="0" err="1"/>
              <a:t>vähintään</a:t>
            </a:r>
            <a:r>
              <a:rPr lang="en-US" dirty="0"/>
              <a:t> </a:t>
            </a:r>
            <a:r>
              <a:rPr lang="en-US" dirty="0" err="1"/>
              <a:t>neljä</a:t>
            </a:r>
            <a:r>
              <a:rPr lang="en-US" dirty="0"/>
              <a:t> </a:t>
            </a:r>
            <a:r>
              <a:rPr lang="en-US" dirty="0" err="1"/>
              <a:t>kertaa</a:t>
            </a:r>
            <a:r>
              <a:rPr lang="en-US" dirty="0"/>
              <a:t> </a:t>
            </a:r>
          </a:p>
          <a:p>
            <a:r>
              <a:rPr lang="en-US" dirty="0" err="1"/>
              <a:t>Portfoliotehtäviin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ymmärtämistä</a:t>
            </a:r>
            <a:r>
              <a:rPr lang="en-US" dirty="0"/>
              <a:t> ja </a:t>
            </a:r>
            <a:r>
              <a:rPr lang="en-US" dirty="0" err="1"/>
              <a:t>puheen</a:t>
            </a:r>
            <a:r>
              <a:rPr lang="en-US" dirty="0"/>
              <a:t> </a:t>
            </a:r>
            <a:r>
              <a:rPr lang="en-US" dirty="0" err="1"/>
              <a:t>ymmärtämistä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Oman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tekstin</a:t>
            </a:r>
            <a:r>
              <a:rPr lang="en-US" dirty="0"/>
              <a:t> </a:t>
            </a:r>
            <a:r>
              <a:rPr lang="en-US" dirty="0" err="1"/>
              <a:t>lukeminen</a:t>
            </a:r>
            <a:r>
              <a:rPr lang="en-US" dirty="0"/>
              <a:t> -&gt; </a:t>
            </a:r>
            <a:r>
              <a:rPr lang="en-US" dirty="0" err="1"/>
              <a:t>pieni</a:t>
            </a:r>
            <a:r>
              <a:rPr lang="en-US" dirty="0"/>
              <a:t> </a:t>
            </a:r>
            <a:r>
              <a:rPr lang="en-US" dirty="0" err="1"/>
              <a:t>tiivistelmä</a:t>
            </a:r>
            <a:r>
              <a:rPr lang="en-US" dirty="0"/>
              <a:t>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4984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F3FCE-E214-8E45-66AF-780A70A7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Kurssin</a:t>
            </a:r>
            <a:r>
              <a:rPr lang="en-US" dirty="0"/>
              <a:t> </a:t>
            </a:r>
            <a:r>
              <a:rPr lang="en-US" dirty="0" err="1"/>
              <a:t>tehtävät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F25461-DB2D-5A88-06A2-DFF14378D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6 </a:t>
            </a:r>
            <a:r>
              <a:rPr lang="en-US" dirty="0" err="1"/>
              <a:t>itsenäistä</a:t>
            </a:r>
            <a:r>
              <a:rPr lang="en-US" dirty="0"/>
              <a:t> </a:t>
            </a:r>
            <a:r>
              <a:rPr lang="en-US" dirty="0" err="1"/>
              <a:t>palautettavaa</a:t>
            </a:r>
            <a:r>
              <a:rPr lang="en-US" dirty="0"/>
              <a:t> </a:t>
            </a:r>
            <a:r>
              <a:rPr lang="en-US" dirty="0" err="1"/>
              <a:t>tehtävää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portfoliotehtävät</a:t>
            </a:r>
            <a:endParaRPr lang="en-US" dirty="0"/>
          </a:p>
          <a:p>
            <a:r>
              <a:rPr lang="en-US" dirty="0"/>
              <a:t>3 </a:t>
            </a:r>
            <a:r>
              <a:rPr lang="en-US" dirty="0" err="1"/>
              <a:t>pienryhmätehtävää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63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A896A-5829-338A-4E80-8AFDEE37B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Pienryhmätehtävät</a:t>
            </a:r>
            <a:endParaRPr lang="en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5E2692-9700-0C2C-8211-0A68CFA855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fi-FI" dirty="0"/>
              <a:t>Ryhmäkeskustelu: Omasta työstä kertominen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Esitys oman alan aiheesta</a:t>
            </a:r>
          </a:p>
          <a:p>
            <a:pPr marL="514350" indent="-514350">
              <a:buFont typeface="+mj-lt"/>
              <a:buAutoNum type="arabicPeriod"/>
            </a:pPr>
            <a:r>
              <a:rPr lang="fi-FI" dirty="0"/>
              <a:t>Keskustelu esityksistä 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Määräaika</a:t>
            </a:r>
            <a:r>
              <a:rPr lang="en-US" dirty="0"/>
              <a:t>: 24.3.2026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- Jos </a:t>
            </a:r>
            <a:r>
              <a:rPr lang="en-US" dirty="0" err="1"/>
              <a:t>aika</a:t>
            </a:r>
            <a:r>
              <a:rPr lang="en-US" dirty="0"/>
              <a:t> </a:t>
            </a:r>
            <a:r>
              <a:rPr lang="en-US" dirty="0" err="1"/>
              <a:t>meinaa</a:t>
            </a:r>
            <a:r>
              <a:rPr lang="en-US" dirty="0"/>
              <a:t> </a:t>
            </a:r>
            <a:r>
              <a:rPr lang="en-US" dirty="0" err="1"/>
              <a:t>loppua</a:t>
            </a:r>
            <a:r>
              <a:rPr lang="en-US" dirty="0"/>
              <a:t> </a:t>
            </a:r>
            <a:r>
              <a:rPr lang="en-US" dirty="0" err="1"/>
              <a:t>kesken</a:t>
            </a:r>
            <a:r>
              <a:rPr lang="en-US" dirty="0"/>
              <a:t>, </a:t>
            </a:r>
            <a:r>
              <a:rPr lang="en-US" dirty="0" err="1"/>
              <a:t>laittakaa</a:t>
            </a:r>
            <a:r>
              <a:rPr lang="en-US" dirty="0"/>
              <a:t> Marille </a:t>
            </a:r>
            <a:r>
              <a:rPr lang="en-US" dirty="0" err="1"/>
              <a:t>sähköpostia</a:t>
            </a:r>
            <a:r>
              <a:rPr lang="en-US" dirty="0"/>
              <a:t>, </a:t>
            </a:r>
            <a:r>
              <a:rPr lang="en-US" dirty="0" err="1"/>
              <a:t>niin</a:t>
            </a:r>
            <a:r>
              <a:rPr lang="en-US" dirty="0"/>
              <a:t> </a:t>
            </a:r>
            <a:r>
              <a:rPr lang="en-US" dirty="0" err="1"/>
              <a:t>saatte</a:t>
            </a:r>
            <a:r>
              <a:rPr lang="en-US" dirty="0"/>
              <a:t> </a:t>
            </a:r>
            <a:r>
              <a:rPr lang="en-US" dirty="0" err="1"/>
              <a:t>lisäaikaa</a:t>
            </a:r>
            <a:r>
              <a:rPr lang="en-US" dirty="0"/>
              <a:t> </a:t>
            </a:r>
            <a:endParaRPr lang="en-FI" dirty="0"/>
          </a:p>
        </p:txBody>
      </p:sp>
    </p:spTree>
    <p:extLst>
      <p:ext uri="{BB962C8B-B14F-4D97-AF65-F5344CB8AC3E}">
        <p14:creationId xmlns:p14="http://schemas.microsoft.com/office/powerpoint/2010/main" val="39500953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434</TotalTime>
  <Words>412</Words>
  <Application>Microsoft Office PowerPoint</Application>
  <PresentationFormat>Widescreen</PresentationFormat>
  <Paragraphs>109</Paragraphs>
  <Slides>15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Calibri Light</vt:lpstr>
      <vt:lpstr>Office-teema</vt:lpstr>
      <vt:lpstr>Työelämän suomea</vt:lpstr>
      <vt:lpstr>Tervetuloa tapaamiseen!</vt:lpstr>
      <vt:lpstr>Tänään</vt:lpstr>
      <vt:lpstr>Mitä kuuluu?</vt:lpstr>
      <vt:lpstr>Keskustelua pienissä ryhmissä</vt:lpstr>
      <vt:lpstr>Puhutaan yhdessä</vt:lpstr>
      <vt:lpstr>Toivomuksia</vt:lpstr>
      <vt:lpstr>Kurssin tehtävät</vt:lpstr>
      <vt:lpstr>Pienryhmätehtävät</vt:lpstr>
      <vt:lpstr>Itsenäiset tehtävät</vt:lpstr>
      <vt:lpstr>Arviointi</vt:lpstr>
      <vt:lpstr>Kysymyksiä?</vt:lpstr>
      <vt:lpstr>Pienryhmät</vt:lpstr>
      <vt:lpstr>Mitä tapahtuu seuraavaksi </vt:lpstr>
      <vt:lpstr>Kiitos!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Finnish 2</dc:title>
  <dc:creator>Mari Nikonen</dc:creator>
  <cp:lastModifiedBy>Nikonen Mari</cp:lastModifiedBy>
  <cp:revision>5</cp:revision>
  <cp:lastPrinted>2025-08-25T12:21:32Z</cp:lastPrinted>
  <dcterms:created xsi:type="dcterms:W3CDTF">2021-09-13T12:59:36Z</dcterms:created>
  <dcterms:modified xsi:type="dcterms:W3CDTF">2026-03-05T08:03:38Z</dcterms:modified>
</cp:coreProperties>
</file>