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5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9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7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1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57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6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3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8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4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97B85-2B9F-448A-91E8-B63DB80CC727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472CC-467F-41F7-93EB-3A324691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7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Suomi 1B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9. tunti</a:t>
            </a:r>
          </a:p>
          <a:p>
            <a:r>
              <a:rPr lang="fi-FI" dirty="0" smtClean="0"/>
              <a:t>Sanni </a:t>
            </a:r>
            <a:r>
              <a:rPr lang="fi-FI" dirty="0" err="1" smtClean="0"/>
              <a:t>Heinzmann</a:t>
            </a:r>
            <a:r>
              <a:rPr lang="fi-FI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5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7701"/>
            <a:ext cx="10515600" cy="51063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Käännä suomeksi.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22392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i="1" dirty="0" smtClean="0"/>
              <a:t>I am sitting </a:t>
            </a:r>
            <a:r>
              <a:rPr lang="en-US" i="1" dirty="0"/>
              <a:t>in the sun on the big terrace of the new café in </a:t>
            </a:r>
            <a:r>
              <a:rPr lang="en-US" i="1" dirty="0" err="1" smtClean="0"/>
              <a:t>Kaivopuisto</a:t>
            </a:r>
            <a:r>
              <a:rPr lang="en-US" i="1" dirty="0" smtClean="0"/>
              <a:t> with my friend.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i="1" dirty="0" smtClean="0"/>
              <a:t>Then we </a:t>
            </a:r>
            <a:r>
              <a:rPr lang="en-US" i="1" dirty="0"/>
              <a:t>take a taxi </a:t>
            </a:r>
            <a:r>
              <a:rPr lang="en-US" i="1" dirty="0" smtClean="0"/>
              <a:t>(=“we go by taxi”) to the city center to </a:t>
            </a:r>
            <a:r>
              <a:rPr lang="en-US" i="1" dirty="0"/>
              <a:t>a small Finnish bar. </a:t>
            </a:r>
            <a:endParaRPr lang="en-US" i="1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i="1" dirty="0" smtClean="0"/>
              <a:t>In the night we sleep in a big hotel in a nice room in a soft bed.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i="1" dirty="0" smtClean="0"/>
              <a:t>Tomorrow we will </a:t>
            </a:r>
            <a:r>
              <a:rPr lang="en-US" i="1" dirty="0"/>
              <a:t>go by boat to the small lake and swim in the blue water.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348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Suomi 1B</vt:lpstr>
      <vt:lpstr>Käännä suomeksi.</vt:lpstr>
    </vt:vector>
  </TitlesOfParts>
  <Company>Aalto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 1B</dc:title>
  <dc:creator>Heinzmann Sanni</dc:creator>
  <cp:lastModifiedBy>Heinzmann Sanni</cp:lastModifiedBy>
  <cp:revision>1</cp:revision>
  <dcterms:created xsi:type="dcterms:W3CDTF">2016-11-30T09:32:58Z</dcterms:created>
  <dcterms:modified xsi:type="dcterms:W3CDTF">2016-11-30T09:33:11Z</dcterms:modified>
</cp:coreProperties>
</file>