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262" r:id="rId3"/>
    <p:sldId id="261" r:id="rId4"/>
    <p:sldId id="263" r:id="rId5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63B"/>
    <a:srgbClr val="00965E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0094" autoAdjust="0"/>
  </p:normalViewPr>
  <p:slideViewPr>
    <p:cSldViewPr snapToGrid="0" snapToObjects="1">
      <p:cViewPr varScale="1">
        <p:scale>
          <a:sx n="136" d="100"/>
          <a:sy n="136" d="100"/>
        </p:scale>
        <p:origin x="93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2" name="Kuva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25" name="Kuva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6D25A7-F4BC-4F82-9D43-5B720F526E9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Task 3 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9B602-6A35-4955-8C90-07EDBC89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Introductions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C3D9E-7EFA-4B90-A64D-3CD20C12D11B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B14D1-1AAA-41AD-A572-80D56406FBD4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785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24754E-D842-4ED4-9879-E1C0B09CE3F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Task 3-Eco-desing</a:t>
            </a:r>
          </a:p>
          <a:p>
            <a:r>
              <a:rPr lang="en-US" sz="2400" dirty="0"/>
              <a:t>Presented in final Zoom-session 23</a:t>
            </a:r>
            <a:r>
              <a:rPr lang="en-US" sz="2400" baseline="30000" dirty="0"/>
              <a:t>rd</a:t>
            </a:r>
            <a:r>
              <a:rPr lang="en-US" sz="2400" dirty="0"/>
              <a:t> October at 13-16</a:t>
            </a:r>
            <a:endParaRPr lang="LID4096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E2F64-BFB2-48D7-B67C-42A2A12FEBE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Eco-design is material design considering the recyclability of the application at end-of-life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This can be a new material solution, new design, reselection of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But also…new concept, new business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You need to first know the current status of your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Select a topic that is already in consumer use</a:t>
            </a:r>
            <a:endParaRPr lang="LID4096" b="0" dirty="0"/>
          </a:p>
        </p:txBody>
      </p:sp>
    </p:spTree>
    <p:extLst>
      <p:ext uri="{BB962C8B-B14F-4D97-AF65-F5344CB8AC3E}">
        <p14:creationId xmlns:p14="http://schemas.microsoft.com/office/powerpoint/2010/main" val="173592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100533-5B7D-43F5-B5F4-F14A5A75B8C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Task 3: Eco-design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0AF52-2592-44C6-9297-35435CB5E57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2" y="1070466"/>
            <a:ext cx="8492897" cy="33882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You prepare an Eco-design for your application</a:t>
            </a:r>
          </a:p>
          <a:p>
            <a:pPr marL="971489" lvl="1" indent="-342900"/>
            <a:r>
              <a:rPr lang="en-US" dirty="0"/>
              <a:t>Can be various ideas/solutions for different stages of the product lifetime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Presentation should be maximum 10 minutes and the next should be presented:</a:t>
            </a:r>
          </a:p>
          <a:p>
            <a:pPr marL="971489" lvl="1" indent="-342900"/>
            <a:r>
              <a:rPr lang="en-US" dirty="0"/>
              <a:t>Life cycle of product</a:t>
            </a:r>
          </a:p>
          <a:p>
            <a:pPr marL="971489" lvl="1" indent="-342900"/>
            <a:r>
              <a:rPr lang="en-US" dirty="0"/>
              <a:t>Current challenges in recycling</a:t>
            </a:r>
          </a:p>
          <a:p>
            <a:pPr marL="971489" lvl="1" indent="-342900"/>
            <a:r>
              <a:rPr lang="en-US" dirty="0"/>
              <a:t>Eco-design improvements (1-3 solutions at different parts of the value chain)</a:t>
            </a:r>
          </a:p>
          <a:p>
            <a:pPr marL="971489" lvl="1" indent="-342900"/>
            <a:r>
              <a:rPr lang="en-US" dirty="0"/>
              <a:t>Scientific argumentation (Why?)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5 min for questions</a:t>
            </a:r>
          </a:p>
        </p:txBody>
      </p:sp>
    </p:spTree>
    <p:extLst>
      <p:ext uri="{BB962C8B-B14F-4D97-AF65-F5344CB8AC3E}">
        <p14:creationId xmlns:p14="http://schemas.microsoft.com/office/powerpoint/2010/main" val="418500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DA5857-F38A-4309-A872-59F1CD082EC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Grading of the task 3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209F3-6E9B-4F7A-8BB6-4E4B9887CE4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362336"/>
            <a:ext cx="8492897" cy="338828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0" dirty="0"/>
              <a:t>Entire life cycle of the application and it’s bottlenecks		6p.</a:t>
            </a:r>
          </a:p>
          <a:p>
            <a:pPr>
              <a:lnSpc>
                <a:spcPct val="200000"/>
              </a:lnSpc>
            </a:pPr>
            <a:r>
              <a:rPr lang="en-US" b="0" dirty="0"/>
              <a:t>Innovation potential of the solution/(s)				6p.</a:t>
            </a:r>
          </a:p>
          <a:p>
            <a:pPr>
              <a:lnSpc>
                <a:spcPct val="200000"/>
              </a:lnSpc>
            </a:pPr>
            <a:r>
              <a:rPr lang="en-US" b="0" dirty="0"/>
              <a:t>Scientific justification							6p.</a:t>
            </a:r>
          </a:p>
          <a:p>
            <a:pPr>
              <a:lnSpc>
                <a:spcPct val="200000"/>
              </a:lnSpc>
            </a:pPr>
            <a:r>
              <a:rPr lang="en-US" b="0" dirty="0"/>
              <a:t>Clarity of the presentation and answering to questions	3p. </a:t>
            </a:r>
          </a:p>
          <a:p>
            <a:pPr>
              <a:lnSpc>
                <a:spcPct val="200000"/>
              </a:lnSpc>
            </a:pPr>
            <a:r>
              <a:rPr lang="en-US" b="0" dirty="0"/>
              <a:t>										total 21p.</a:t>
            </a:r>
            <a:endParaRPr lang="LID4096" b="0" dirty="0"/>
          </a:p>
        </p:txBody>
      </p:sp>
    </p:spTree>
    <p:extLst>
      <p:ext uri="{BB962C8B-B14F-4D97-AF65-F5344CB8AC3E}">
        <p14:creationId xmlns:p14="http://schemas.microsoft.com/office/powerpoint/2010/main" val="3647706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0">
      <a:dk1>
        <a:sysClr val="windowText" lastClr="000000"/>
      </a:dk1>
      <a:lt1>
        <a:sysClr val="window" lastClr="FFFFFF"/>
      </a:lt1>
      <a:dk2>
        <a:srgbClr val="BB16A3"/>
      </a:dk2>
      <a:lt2>
        <a:srgbClr val="D673C8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ENG_1610_EN.potx" id="{9639D5B8-18F0-4BC0-94F1-01CC797AE68B}" vid="{7E8E788C-F476-47D6-B495-2030361E40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Aalto_ENG_1610_EN</Template>
  <TotalTime>25</TotalTime>
  <Words>202</Words>
  <Application>Microsoft Office PowerPoint</Application>
  <PresentationFormat>On-screen Show (16:10)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Knuutila Lotta</dc:creator>
  <cp:lastModifiedBy>Knuutila Lotta</cp:lastModifiedBy>
  <cp:revision>6</cp:revision>
  <dcterms:created xsi:type="dcterms:W3CDTF">2020-10-12T11:29:37Z</dcterms:created>
  <dcterms:modified xsi:type="dcterms:W3CDTF">2020-10-12T14:08:01Z</dcterms:modified>
</cp:coreProperties>
</file>