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62" r:id="rId3"/>
    <p:sldId id="261" r:id="rId4"/>
    <p:sldId id="263" r:id="rId5"/>
  </p:sldIdLst>
  <p:sldSz cx="9144000" cy="5715000" type="screen16x1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tinen Eeva" initials="LE" lastIdx="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363B"/>
    <a:srgbClr val="00965E"/>
    <a:srgbClr val="EE353B"/>
    <a:srgbClr val="FF0000"/>
    <a:srgbClr val="005EB8"/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0094" autoAdjust="0"/>
  </p:normalViewPr>
  <p:slideViewPr>
    <p:cSldViewPr snapToGrid="0" snapToObjects="1">
      <p:cViewPr varScale="1">
        <p:scale>
          <a:sx n="136" d="100"/>
          <a:sy n="136" d="100"/>
        </p:scale>
        <p:origin x="9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40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CC29D-C729-694F-A788-B5007BCA57F6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BB66-2831-4C42-9675-9DAB396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43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FD53-F29D-C94E-BF8B-0D8B7431C954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64E42-DED0-9246-9B1B-B67105F6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hyperlink" Target="https://www.facebook.com/aaltobiz/" TargetMode="External"/><Relationship Id="rId7" Type="http://schemas.openxmlformats.org/officeDocument/2006/relationships/hyperlink" Target="https://twitter.com/AaltoBIZ" TargetMode="External"/><Relationship Id="rId12" Type="http://schemas.openxmlformats.org/officeDocument/2006/relationships/image" Target="../media/image8.png"/><Relationship Id="rId2" Type="http://schemas.openxmlformats.org/officeDocument/2006/relationships/hyperlink" Target="http://biz.aalto.fi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aalto.fi/snapchat/" TargetMode="External"/><Relationship Id="rId5" Type="http://schemas.openxmlformats.org/officeDocument/2006/relationships/hyperlink" Target="https://www.instagram.com/aaltouniversity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www.youtube.com/user/aaltouniversity" TargetMode="External"/><Relationship Id="rId1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Header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31800" y="1820150"/>
            <a:ext cx="7948556" cy="736960"/>
          </a:xfrm>
          <a:prstGeom prst="rect">
            <a:avLst/>
          </a:prstGeom>
        </p:spPr>
        <p:txBody>
          <a:bodyPr lIns="0" rIns="0" anchor="b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1825" y="2857500"/>
            <a:ext cx="7998597" cy="557098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No Image - Sub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5966385" y="4683765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966385" y="5010897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87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Body slide - Text -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1621807"/>
            <a:ext cx="4150122" cy="32654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148164"/>
            <a:ext cx="8497093" cy="1281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706543" y="1621799"/>
            <a:ext cx="4077891" cy="326734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1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2DDC196-D49A-4DB6-A68D-238E3C73DA3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265EED-F2E6-43DA-B5C9-706015FF2F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011BD5-68CE-472A-A314-532B85BA474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95" userDrawn="1">
          <p15:clr>
            <a:srgbClr val="FBAE40"/>
          </p15:clr>
        </p15:guide>
        <p15:guide id="2" pos="2965" userDrawn="1">
          <p15:clr>
            <a:srgbClr val="FBAE40"/>
          </p15:clr>
        </p15:guide>
        <p15:guide id="3" orient="horz" pos="94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Body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946"/>
            <a:ext cx="8497093" cy="1118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6" name="Table Placeholder 12">
            <a:extLst>
              <a:ext uri="{FF2B5EF4-FFF2-40B4-BE49-F238E27FC236}">
                <a16:creationId xmlns:a16="http://schemas.microsoft.com/office/drawing/2014/main" id="{D90CC8CD-0F46-F240-AF4E-99DE2A9ECF91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63" y="1526921"/>
            <a:ext cx="8497093" cy="3417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4CDEE4-AFAC-4BB1-B02E-FDE939F20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2C686F0-0C1B-46BD-9DE7-A93BAA6AC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4338FCB4-9412-423F-84B9-91EDDBA25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6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44" userDrawn="1">
          <p15:clr>
            <a:srgbClr val="FBAE40"/>
          </p15:clr>
        </p15:guide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Body slide -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le Placeholder 12">
            <a:extLst>
              <a:ext uri="{FF2B5EF4-FFF2-40B4-BE49-F238E27FC236}">
                <a16:creationId xmlns:a16="http://schemas.microsoft.com/office/drawing/2014/main" id="{BBBD8CFA-2274-400B-84ED-AD95B6C224E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38" y="1516070"/>
            <a:ext cx="5486014" cy="1604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93B047F6-3228-402F-9203-526F72E0AFAD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287338" y="3299738"/>
            <a:ext cx="5486014" cy="1644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2" name="Suorakulmio 1"/>
          <p:cNvSpPr/>
          <p:nvPr userDrawn="1"/>
        </p:nvSpPr>
        <p:spPr>
          <a:xfrm>
            <a:off x="6288119" y="1516081"/>
            <a:ext cx="2167128" cy="3457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013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4851"/>
            <a:ext cx="8167909" cy="11217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4722C4-26CA-4157-95A3-B7176EEF8B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8279" y="1796473"/>
            <a:ext cx="1624668" cy="2915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lang="en-US" sz="17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1pPr>
            <a:lvl2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2pPr>
            <a:lvl3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3pPr>
            <a:lvl4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4pPr>
            <a:lvl5pPr>
              <a:defRPr lang="fi-FI" sz="1500" b="1" kern="1200" dirty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ADAB2CE-4212-44E9-B137-C1C680FB6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E096FB-FCA1-4B5C-ACD6-0CEFB3F91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5" name="Alatunnisteen paikkamerkki 1">
            <a:extLst>
              <a:ext uri="{FF2B5EF4-FFF2-40B4-BE49-F238E27FC236}">
                <a16:creationId xmlns:a16="http://schemas.microsoft.com/office/drawing/2014/main" id="{3C30B25E-7918-4E31-B8C8-B2EDDFA11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22" name="Kuva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Body slide - Black and red tex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B642BD-45BB-4F77-82AA-AE37473CB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652838-FE86-4ABD-9F9D-AFD4E96BB5D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2" name="Alatunnisteen paikkamerkki 1">
            <a:extLst>
              <a:ext uri="{FF2B5EF4-FFF2-40B4-BE49-F238E27FC236}">
                <a16:creationId xmlns:a16="http://schemas.microsoft.com/office/drawing/2014/main" id="{0B96DB4D-EBEA-407A-A811-A01FA90FC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9161BE7-F8D2-4ACD-83CC-1D9839ED404B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654042" y="576791"/>
            <a:ext cx="5130403" cy="4615142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>
                <a:solidFill>
                  <a:schemeClr val="tx1">
                    <a:alpha val="17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chart</a:t>
            </a:r>
            <a:endParaRPr lang="fi-FI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BF71F6C-31BF-8A4F-AA9D-13A108C26B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7342" y="2906566"/>
            <a:ext cx="3015455" cy="1853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18ADAA-0D73-2649-A90F-A489016A109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38728"/>
            <a:ext cx="3015456" cy="20802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Process slide -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4503" y="215137"/>
            <a:ext cx="8489928" cy="11065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6A9AB-7FD4-4A4D-8EF5-3255560CF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831" y="2816115"/>
            <a:ext cx="1539000" cy="1948781"/>
          </a:xfrm>
          <a:prstGeom prst="rect">
            <a:avLst/>
          </a:prstGeom>
        </p:spPr>
        <p:txBody>
          <a:bodyPr lIns="0" tIns="0" rIns="0" bIns="0"/>
          <a:lstStyle>
            <a:lvl1pPr marL="80996" indent="-80996" algn="l" defTabSz="514386" rtl="0" eaLnBrk="1" latinLnBrk="0" hangingPunct="1">
              <a:lnSpc>
                <a:spcPct val="100000"/>
              </a:lnSpc>
              <a:buFont typeface="Arial" charset="0"/>
              <a:buChar char="•"/>
              <a:defRPr sz="1400" b="1">
                <a:solidFill>
                  <a:schemeClr val="bg1"/>
                </a:solidFill>
              </a:defRPr>
            </a:lvl1pPr>
            <a:lvl2pPr marL="0" indent="0">
              <a:lnSpc>
                <a:spcPts val="1500"/>
              </a:lnSpc>
              <a:buNone/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  <a:lvl3pPr>
              <a:buClr>
                <a:schemeClr val="bg1"/>
              </a:buClr>
              <a:defRPr sz="788">
                <a:solidFill>
                  <a:schemeClr val="bg1"/>
                </a:solidFill>
              </a:defRPr>
            </a:lvl3pPr>
          </a:lstStyle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r>
              <a:rPr lang="fi-FI" dirty="0"/>
              <a:t>Add text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9987C57-966C-4855-9310-5E356BB3CB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3997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0045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2014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9188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2015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3674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2016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84141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2017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14640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2018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827BBD5-9E69-4D6A-ACDE-EC26CFE2F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71501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BA48B8B-BD2C-4A39-82AF-63EB5DF45D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15995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FDACDC4A-3163-4169-8C73-15CC127E50C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751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7A6B884-331F-40FA-8908-119224136FDB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749CABA-9FF3-45EA-9953-7B719CB699D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271C0B-E7D3-474B-A483-3CBA7656076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2" name="Kuva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Process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9F47391-4AC0-4F7E-BFA1-6D69FD784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EF0705C-E100-4768-B5FA-237B27E15CFD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7" name="Alatunnisteen paikkamerkki 1">
            <a:extLst>
              <a:ext uri="{FF2B5EF4-FFF2-40B4-BE49-F238E27FC236}">
                <a16:creationId xmlns:a16="http://schemas.microsoft.com/office/drawing/2014/main" id="{84C2D171-9BD9-4BE0-A001-56E727390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768"/>
            <a:ext cx="8497093" cy="12629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3175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1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2385879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412600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3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5856800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4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7582931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5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B20109F-4A5D-AF40-A937-1636D1D64A3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94254" y="2744703"/>
            <a:ext cx="1539000" cy="219966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1A38691-037D-394F-800A-B98CC5204D3A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048379" y="2760240"/>
            <a:ext cx="1539000" cy="218411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591022EE-194A-0147-A4C1-5527DCEE10B9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788504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59974140-1C49-A14E-96F4-B74CDFC7AA8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5519300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5A54D1A0-56C3-904B-A447-7E1980F40DB9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245431" y="2760238"/>
            <a:ext cx="1539000" cy="218411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pic>
        <p:nvPicPr>
          <p:cNvPr id="25" name="Kuva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8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Closing slide - Red - Social media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5715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0"/>
          </a:p>
        </p:txBody>
      </p:sp>
      <p:sp>
        <p:nvSpPr>
          <p:cNvPr id="12" name="Otsikko 1">
            <a:hlinkClick r:id="rId2"/>
          </p:cNvPr>
          <p:cNvSpPr txBox="1">
            <a:spLocks/>
          </p:cNvSpPr>
          <p:nvPr userDrawn="1"/>
        </p:nvSpPr>
        <p:spPr>
          <a:xfrm>
            <a:off x="3717368" y="3964834"/>
            <a:ext cx="1709289" cy="40483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457200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 kern="1200" spc="-100">
                <a:solidFill>
                  <a:srgbClr val="FFFFFF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ctr"/>
            <a:r>
              <a:rPr lang="fi-FI" sz="1800" spc="0" baseline="0" dirty="0">
                <a:latin typeface="Arial"/>
                <a:cs typeface="Arial"/>
              </a:rPr>
              <a:t>aalto.fi</a:t>
            </a:r>
          </a:p>
        </p:txBody>
      </p:sp>
      <p:pic>
        <p:nvPicPr>
          <p:cNvPr id="7" name="Picture 6" descr="FB.png">
            <a:hlinkClick r:id="rId3"/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4351" y="3238454"/>
            <a:ext cx="353308" cy="353308"/>
          </a:xfrm>
          <a:prstGeom prst="rect">
            <a:avLst/>
          </a:prstGeom>
        </p:spPr>
      </p:pic>
      <p:pic>
        <p:nvPicPr>
          <p:cNvPr id="8" name="Picture 7" descr="IG.png">
            <a:hlinkClick r:id="rId5"/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034" y="3238454"/>
            <a:ext cx="353308" cy="353308"/>
          </a:xfrm>
          <a:prstGeom prst="rect">
            <a:avLst/>
          </a:prstGeom>
        </p:spPr>
      </p:pic>
      <p:pic>
        <p:nvPicPr>
          <p:cNvPr id="9" name="Picture 8" descr="Twitter.png">
            <a:hlinkClick r:id="rId7"/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716" y="3238454"/>
            <a:ext cx="353308" cy="353308"/>
          </a:xfrm>
          <a:prstGeom prst="rect">
            <a:avLst/>
          </a:prstGeom>
        </p:spPr>
      </p:pic>
      <p:pic>
        <p:nvPicPr>
          <p:cNvPr id="10" name="Picture 9" descr="Youtube.png">
            <a:hlinkClick r:id="rId9"/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399" y="3238454"/>
            <a:ext cx="353308" cy="353308"/>
          </a:xfrm>
          <a:prstGeom prst="rect">
            <a:avLst/>
          </a:prstGeom>
        </p:spPr>
      </p:pic>
      <p:pic>
        <p:nvPicPr>
          <p:cNvPr id="11" name="Picture 10" descr="SC.png">
            <a:hlinkClick r:id="rId11"/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082" y="3238454"/>
            <a:ext cx="353308" cy="353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66" y="3238347"/>
            <a:ext cx="406943" cy="342930"/>
          </a:xfrm>
          <a:prstGeom prst="rect">
            <a:avLst/>
          </a:prstGeom>
        </p:spPr>
      </p:pic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B67CF44B-9D5D-46DC-B676-986416FB838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576400" y="1516282"/>
            <a:ext cx="5995987" cy="145121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FFFFFF"/>
                </a:solidFill>
                <a:latin typeface="+mj-lt"/>
              </a:defRPr>
            </a:lvl1pPr>
            <a:lvl2pPr marL="342866" indent="0">
              <a:buNone/>
              <a:defRPr/>
            </a:lvl2pPr>
          </a:lstStyle>
          <a:p>
            <a:pPr lvl="0"/>
            <a:r>
              <a:rPr lang="fi-FI" dirty="0"/>
              <a:t>Add text</a:t>
            </a:r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7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3" r="14072"/>
          <a:stretch/>
        </p:blipFill>
        <p:spPr>
          <a:xfrm>
            <a:off x="4572000" y="0"/>
            <a:ext cx="4572000" cy="5715000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74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r="20815"/>
          <a:stretch/>
        </p:blipFill>
        <p:spPr>
          <a:xfrm>
            <a:off x="4572014" y="0"/>
            <a:ext cx="4572000" cy="5715014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8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Kuva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22626" r="53157"/>
          <a:stretch/>
        </p:blipFill>
        <p:spPr>
          <a:xfrm>
            <a:off x="4576717" y="1"/>
            <a:ext cx="4572000" cy="5714999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79220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564419" y="0"/>
            <a:ext cx="4579582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i="0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</a:p>
          <a:p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8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9" r="22506"/>
          <a:stretch/>
        </p:blipFill>
        <p:spPr>
          <a:xfrm>
            <a:off x="4715180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31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8" r="14927"/>
          <a:stretch/>
        </p:blipFill>
        <p:spPr>
          <a:xfrm>
            <a:off x="4722854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61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0" r="21909"/>
          <a:stretch/>
        </p:blipFill>
        <p:spPr>
          <a:xfrm>
            <a:off x="4713402" y="1"/>
            <a:ext cx="4428000" cy="5714999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4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Body slide - 1 w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8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1563761"/>
            <a:ext cx="8492897" cy="338828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C366827-B13F-41D2-9BB1-86D6952FE74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081CECA-2419-49BC-A865-E26F838DFB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CA6814-F1E3-4289-929D-E2AEACCAF6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Body slide with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7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2433703"/>
            <a:ext cx="8492897" cy="251064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292353" y="1517578"/>
            <a:ext cx="8492897" cy="7209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  <a:p>
            <a:pPr lvl="0"/>
            <a:endParaRPr lang="en-US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5F98E76-565B-438E-BE24-AF36CE784A6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477500B-A8BC-45B6-BA85-A082FC8528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A736A4D-A5BC-4E4F-9FD0-C4BC6EEC98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78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Body slide - 2 text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905" y="214300"/>
            <a:ext cx="8497093" cy="112921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87339" y="1681893"/>
            <a:ext cx="4150122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706541" y="1681893"/>
            <a:ext cx="4078684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ACE9B33-D0C7-4AF1-A02A-1559773A78A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F7430A1-7AEB-4722-97B3-51719F6057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5B56DD1-CE07-4F8B-9EEB-5CFC86C5CC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410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pos="181" userDrawn="1">
          <p15:clr>
            <a:srgbClr val="FBAE40"/>
          </p15:clr>
        </p15:guide>
        <p15:guide id="9" orient="horz" pos="94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Body slide - Black tex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bg1">
                    <a:lumMod val="85000"/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image</a:t>
            </a:r>
            <a:br>
              <a:rPr lang="fi-FI" dirty="0"/>
            </a:br>
            <a:br>
              <a:rPr lang="fi-FI" dirty="0"/>
            </a:br>
            <a:r>
              <a:rPr lang="fi-FI" dirty="0" err="1"/>
              <a:t>Fit</a:t>
            </a:r>
            <a:r>
              <a:rPr lang="fi-FI" dirty="0"/>
              <a:t> the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63" y="1693836"/>
            <a:ext cx="4052221" cy="32505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/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23017"/>
            <a:ext cx="4052221" cy="11571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15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  <a:br>
              <a:rPr lang="en-US" dirty="0"/>
            </a:br>
            <a:br>
              <a:rPr lang="en-US" dirty="0"/>
            </a:br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755662" y="1954930"/>
            <a:ext cx="7669159" cy="1502517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Divider – Headline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7C6C481-D72C-4B89-AA19-AC91EB21FEF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81A4FB-6563-4C02-8A9B-51D830F1EA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F6A7C93-158F-48BA-8E95-EC2109A4B4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49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Body slide - Text - Red 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2906565"/>
            <a:ext cx="3015456" cy="1827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45949"/>
            <a:ext cx="3015456" cy="19421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3654029" y="515218"/>
            <a:ext cx="5130402" cy="4219286"/>
          </a:xfrm>
          <a:prstGeom prst="rect">
            <a:avLst/>
          </a:prstGeom>
        </p:spPr>
        <p:txBody>
          <a:bodyPr wrap="square"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062E6-8B0E-4DB4-8209-4E7EB4F3F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DE37A55-AE2A-40CC-8240-F6FD4F5BD0F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AD81B084-A59A-450A-B69B-00DEBAF84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C150BC1-EEBC-48B9-AEAE-962A54F46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75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704" r:id="rId3"/>
    <p:sldLayoutId id="2147483708" r:id="rId4"/>
    <p:sldLayoutId id="2147483707" r:id="rId5"/>
    <p:sldLayoutId id="2147483694" r:id="rId6"/>
    <p:sldLayoutId id="2147483695" r:id="rId7"/>
    <p:sldLayoutId id="2147483702" r:id="rId8"/>
    <p:sldLayoutId id="2147483678" r:id="rId9"/>
    <p:sldLayoutId id="2147483705" r:id="rId10"/>
    <p:sldLayoutId id="2147483701" r:id="rId11"/>
    <p:sldLayoutId id="2147483697" r:id="rId12"/>
    <p:sldLayoutId id="2147483703" r:id="rId13"/>
    <p:sldLayoutId id="2147483691" r:id="rId14"/>
    <p:sldLayoutId id="2147483699" r:id="rId15"/>
    <p:sldLayoutId id="2147483679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hf sldNum="0" hdr="0" ftr="0" dt="0"/>
  <p:txStyles>
    <p:titleStyle>
      <a:lvl1pPr algn="l" defTabSz="685733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5" indent="-171435" algn="l" defTabSz="685733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5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3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1" userDrawn="1">
          <p15:clr>
            <a:srgbClr val="F26B43"/>
          </p15:clr>
        </p15:guide>
        <p15:guide id="3" orient="horz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6D25A7-F4BC-4F82-9D43-5B720F526E97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Task 3 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9B602-6A35-4955-8C90-07EDBC890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Introductions</a:t>
            </a:r>
            <a:endParaRPr lang="LID4096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AC3D9E-7EFA-4B90-A64D-3CD20C12D11B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B14D1-1AAA-41AD-A572-80D56406FBD4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4785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24754E-D842-4ED4-9879-E1C0B09CE3F8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Task 3-Eco-desing</a:t>
            </a:r>
          </a:p>
          <a:p>
            <a:r>
              <a:rPr lang="en-US" sz="2400" dirty="0"/>
              <a:t>Presented in final Zoom-session 23</a:t>
            </a:r>
            <a:r>
              <a:rPr lang="en-US" sz="2400" baseline="30000" dirty="0"/>
              <a:t>rd</a:t>
            </a:r>
            <a:r>
              <a:rPr lang="en-US" sz="2400" dirty="0"/>
              <a:t> October at 13-16</a:t>
            </a:r>
            <a:endParaRPr lang="LID4096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E2F64-BFB2-48D7-B67C-42A2A12FEBEC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Eco-design is material design considering the recyclability of the application at end-of-life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This can be a new material solution, new design, reselection of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But also…new concept, new business opportunities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You need to first know the current status of your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Select a topic that is already in consumer use</a:t>
            </a:r>
            <a:endParaRPr lang="LID4096" b="0" dirty="0"/>
          </a:p>
        </p:txBody>
      </p:sp>
    </p:spTree>
    <p:extLst>
      <p:ext uri="{BB962C8B-B14F-4D97-AF65-F5344CB8AC3E}">
        <p14:creationId xmlns:p14="http://schemas.microsoft.com/office/powerpoint/2010/main" val="173592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100533-5B7D-43F5-B5F4-F14A5A75B8CE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Task 3: Eco-design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0AF52-2592-44C6-9297-35435CB5E57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92352" y="1070466"/>
            <a:ext cx="8492897" cy="338828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You prepare an Eco-design for your application</a:t>
            </a:r>
          </a:p>
          <a:p>
            <a:pPr marL="971489" lvl="1" indent="-342900"/>
            <a:r>
              <a:rPr lang="en-US" dirty="0"/>
              <a:t>Can be various ideas/solutions for different stages of the product lifetime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Presentation should be maximum 10 minutes and the next should be presented:</a:t>
            </a:r>
          </a:p>
          <a:p>
            <a:pPr marL="971489" lvl="1" indent="-342900"/>
            <a:r>
              <a:rPr lang="en-US" dirty="0"/>
              <a:t>Life cycle of product</a:t>
            </a:r>
          </a:p>
          <a:p>
            <a:pPr marL="971489" lvl="1" indent="-342900"/>
            <a:r>
              <a:rPr lang="en-US" dirty="0"/>
              <a:t>Current challenges in recycling</a:t>
            </a:r>
          </a:p>
          <a:p>
            <a:pPr marL="971489" lvl="1" indent="-342900"/>
            <a:r>
              <a:rPr lang="en-US" dirty="0"/>
              <a:t>Eco-design improvements (1-3 solutions at different parts of the value chain)</a:t>
            </a:r>
          </a:p>
          <a:p>
            <a:pPr marL="971489" lvl="1" indent="-342900"/>
            <a:r>
              <a:rPr lang="en-US" dirty="0"/>
              <a:t>Scientific argumentation (Why?)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5 min for questions</a:t>
            </a:r>
          </a:p>
        </p:txBody>
      </p:sp>
    </p:spTree>
    <p:extLst>
      <p:ext uri="{BB962C8B-B14F-4D97-AF65-F5344CB8AC3E}">
        <p14:creationId xmlns:p14="http://schemas.microsoft.com/office/powerpoint/2010/main" val="418500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DA5857-F38A-4309-A872-59F1CD082ECA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en-US" dirty="0"/>
              <a:t>Grading of the task 3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09F3-6E9B-4F7A-8BB6-4E4B9887CE4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92353" y="1362336"/>
            <a:ext cx="8492897" cy="3388289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b="0" dirty="0"/>
              <a:t>Entire life cycle of the application and it’s bottlenecks		6p.</a:t>
            </a:r>
          </a:p>
          <a:p>
            <a:pPr>
              <a:lnSpc>
                <a:spcPct val="200000"/>
              </a:lnSpc>
            </a:pPr>
            <a:r>
              <a:rPr lang="en-US" b="0" dirty="0"/>
              <a:t>Innovation potential of the solution/(s)				6p.</a:t>
            </a:r>
          </a:p>
          <a:p>
            <a:pPr>
              <a:lnSpc>
                <a:spcPct val="200000"/>
              </a:lnSpc>
            </a:pPr>
            <a:r>
              <a:rPr lang="en-US" b="0" dirty="0"/>
              <a:t>Scientific justification							6p.</a:t>
            </a:r>
          </a:p>
          <a:p>
            <a:pPr>
              <a:lnSpc>
                <a:spcPct val="200000"/>
              </a:lnSpc>
            </a:pPr>
            <a:r>
              <a:rPr lang="en-US" b="0" dirty="0"/>
              <a:t>Clarity of the presentation and answering to questions	3p. </a:t>
            </a:r>
          </a:p>
          <a:p>
            <a:pPr>
              <a:lnSpc>
                <a:spcPct val="200000"/>
              </a:lnSpc>
            </a:pPr>
            <a:r>
              <a:rPr lang="en-US" b="0" dirty="0"/>
              <a:t>										total 21p.</a:t>
            </a:r>
            <a:endParaRPr lang="LID4096" b="0" dirty="0"/>
          </a:p>
        </p:txBody>
      </p:sp>
    </p:spTree>
    <p:extLst>
      <p:ext uri="{BB962C8B-B14F-4D97-AF65-F5344CB8AC3E}">
        <p14:creationId xmlns:p14="http://schemas.microsoft.com/office/powerpoint/2010/main" val="3647706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10">
      <a:dk1>
        <a:sysClr val="windowText" lastClr="000000"/>
      </a:dk1>
      <a:lt1>
        <a:sysClr val="window" lastClr="FFFFFF"/>
      </a:lt1>
      <a:dk2>
        <a:srgbClr val="BB16A3"/>
      </a:dk2>
      <a:lt2>
        <a:srgbClr val="D673C8"/>
      </a:lt2>
      <a:accent1>
        <a:srgbClr val="0C0C0C"/>
      </a:accent1>
      <a:accent2>
        <a:srgbClr val="595959"/>
      </a:accent2>
      <a:accent3>
        <a:srgbClr val="A5A5A5"/>
      </a:accent3>
      <a:accent4>
        <a:srgbClr val="D8D8D8"/>
      </a:accent4>
      <a:accent5>
        <a:srgbClr val="F2F2F2"/>
      </a:accent5>
      <a:accent6>
        <a:srgbClr val="FFFFF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lto_ENG_1610_EN.potx" id="{9639D5B8-18F0-4BC0-94F1-01CC797AE68B}" vid="{7E8E788C-F476-47D6-B495-2030361E40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Aalto_ENG_1610_EN</Template>
  <TotalTime>25</TotalTime>
  <Words>202</Words>
  <Application>Microsoft Office PowerPoint</Application>
  <PresentationFormat>On-screen Show (16:10)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</vt:lpstr>
      <vt:lpstr>Calibri</vt:lpstr>
      <vt:lpstr>Office-teema</vt:lpstr>
      <vt:lpstr>PowerPoint Presentation</vt:lpstr>
      <vt:lpstr>PowerPoint Presentation</vt:lpstr>
      <vt:lpstr>PowerPoint Presentation</vt:lpstr>
      <vt:lpstr>PowerPoint Presentation</vt:lpstr>
    </vt:vector>
  </TitlesOfParts>
  <Company>Unigrafia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Knuutila Lotta</dc:creator>
  <cp:lastModifiedBy>Knuutila Lotta</cp:lastModifiedBy>
  <cp:revision>6</cp:revision>
  <dcterms:created xsi:type="dcterms:W3CDTF">2020-10-12T11:29:37Z</dcterms:created>
  <dcterms:modified xsi:type="dcterms:W3CDTF">2020-10-12T14:08:01Z</dcterms:modified>
</cp:coreProperties>
</file>