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60" r:id="rId4"/>
    <p:sldId id="259" r:id="rId5"/>
    <p:sldId id="261" r:id="rId6"/>
    <p:sldId id="262" r:id="rId7"/>
  </p:sldIdLst>
  <p:sldSz cx="9144000" cy="5715000" type="screen16x10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htinen Eeva" initials="LE" lastIdx="5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F363B"/>
    <a:srgbClr val="00965E"/>
    <a:srgbClr val="EE353B"/>
    <a:srgbClr val="FF0000"/>
    <a:srgbClr val="005EB8"/>
    <a:srgbClr val="FFC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0094" autoAdjust="0"/>
  </p:normalViewPr>
  <p:slideViewPr>
    <p:cSldViewPr snapToGrid="0" snapToObjects="1">
      <p:cViewPr varScale="1">
        <p:scale>
          <a:sx n="133" d="100"/>
          <a:sy n="133" d="100"/>
        </p:scale>
        <p:origin x="1020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40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CC29D-C729-694F-A788-B5007BCA57F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40BB66-2831-4C42-9675-9DAB39629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AFD53-F29D-C94E-BF8B-0D8B7431C95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164E42-DED0-9246-9B1B-B67105F62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9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64E42-DED0-9246-9B1B-B67105F62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35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hyperlink" Target="https://www.facebook.com/aaltobiz/" TargetMode="External"/><Relationship Id="rId7" Type="http://schemas.openxmlformats.org/officeDocument/2006/relationships/hyperlink" Target="https://twitter.com/AaltoBIZ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://biz.aalto.fi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://www.aalto.fi/snapchat/" TargetMode="External"/><Relationship Id="rId5" Type="http://schemas.openxmlformats.org/officeDocument/2006/relationships/hyperlink" Target="https://www.instagram.com/aaltouniversity/" TargetMode="External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user/aaltouniversity" TargetMode="External"/><Relationship Id="rId1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eader Slid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31800" y="1820150"/>
            <a:ext cx="7948556" cy="736960"/>
          </a:xfrm>
          <a:prstGeom prst="rect">
            <a:avLst/>
          </a:prstGeom>
        </p:spPr>
        <p:txBody>
          <a:bodyPr lIns="0" rIns="0" anchor="b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Headline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1825" y="2857500"/>
            <a:ext cx="7998597" cy="557098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No Image - Sub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5966385" y="4683765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5966385" y="5010897"/>
            <a:ext cx="2464025" cy="3271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35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87" userDrawn="1">
          <p15:clr>
            <a:srgbClr val="FBAE40"/>
          </p15:clr>
        </p15:guide>
        <p15:guide id="2" pos="27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Body slide - Text - 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1621807"/>
            <a:ext cx="4150122" cy="326545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148164"/>
            <a:ext cx="8497093" cy="128161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706543" y="1621799"/>
            <a:ext cx="4077891" cy="3267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000" b="1">
                <a:solidFill>
                  <a:srgbClr val="FFFFFF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>
                <a:solidFill>
                  <a:srgbClr val="FFFFFF"/>
                </a:solidFill>
              </a:defRPr>
            </a:lvl2pPr>
            <a:lvl3pPr marL="804783" indent="-176195">
              <a:buFont typeface="Arial" panose="020B0604020202020204" pitchFamily="34" charset="0"/>
              <a:buChar char="•"/>
              <a:defRPr sz="1600">
                <a:solidFill>
                  <a:srgbClr val="FFFFFF"/>
                </a:solidFill>
              </a:defRPr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62DDC196-D49A-4DB6-A68D-238E3C73DA3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1265EED-F2E6-43DA-B5C9-706015FF2F7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5011BD5-68CE-472A-A314-532B85BA474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795" userDrawn="1">
          <p15:clr>
            <a:srgbClr val="FBAE40"/>
          </p15:clr>
        </p15:guide>
        <p15:guide id="2" pos="2965" userDrawn="1">
          <p15:clr>
            <a:srgbClr val="FBAE40"/>
          </p15:clr>
        </p15:guide>
        <p15:guide id="3" orient="horz" pos="943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Body slide -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946"/>
            <a:ext cx="8497093" cy="11189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6" name="Table Placeholder 12">
            <a:extLst>
              <a:ext uri="{FF2B5EF4-FFF2-40B4-BE49-F238E27FC236}">
                <a16:creationId xmlns:a16="http://schemas.microsoft.com/office/drawing/2014/main" id="{D90CC8CD-0F46-F240-AF4E-99DE2A9ECF91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63" y="1526921"/>
            <a:ext cx="8497093" cy="34174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D4CDEE4-AFAC-4BB1-B02E-FDE939F20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2C686F0-0C1B-46BD-9DE7-A93BAA6AC8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4338FCB4-9412-423F-84B9-91EDDBA250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564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44" userDrawn="1">
          <p15:clr>
            <a:srgbClr val="FBAE40"/>
          </p15:clr>
        </p15:guide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Body slide - 2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able Placeholder 12">
            <a:extLst>
              <a:ext uri="{FF2B5EF4-FFF2-40B4-BE49-F238E27FC236}">
                <a16:creationId xmlns:a16="http://schemas.microsoft.com/office/drawing/2014/main" id="{BBBD8CFA-2274-400B-84ED-AD95B6C224E6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287338" y="1516070"/>
            <a:ext cx="5486014" cy="16041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13" name="Table Placeholder 12">
            <a:extLst>
              <a:ext uri="{FF2B5EF4-FFF2-40B4-BE49-F238E27FC236}">
                <a16:creationId xmlns:a16="http://schemas.microsoft.com/office/drawing/2014/main" id="{93B047F6-3228-402F-9203-526F72E0AFAD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287338" y="3299738"/>
            <a:ext cx="5486014" cy="1644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table</a:t>
            </a:r>
            <a:endParaRPr lang="fi-FI" dirty="0"/>
          </a:p>
        </p:txBody>
      </p:sp>
      <p:sp>
        <p:nvSpPr>
          <p:cNvPr id="2" name="Suorakulmio 1"/>
          <p:cNvSpPr/>
          <p:nvPr userDrawn="1"/>
        </p:nvSpPr>
        <p:spPr>
          <a:xfrm>
            <a:off x="6288119" y="1516081"/>
            <a:ext cx="2167128" cy="34578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013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4851"/>
            <a:ext cx="8167909" cy="11217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4722C4-26CA-4157-95A3-B7176EEF8B1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58279" y="1796473"/>
            <a:ext cx="1624668" cy="2915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lang="en-US" sz="17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1pPr>
            <a:lvl2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2pPr>
            <a:lvl3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3pPr>
            <a:lvl4pPr>
              <a:defRPr lang="en-US" sz="1500" b="1" kern="1200" dirty="0" smtClean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4pPr>
            <a:lvl5pPr>
              <a:defRPr lang="fi-FI" sz="1500" b="1" kern="1200" dirty="0">
                <a:solidFill>
                  <a:schemeClr val="bg1"/>
                </a:solidFill>
                <a:latin typeface="+mn-lt"/>
                <a:ea typeface="Arial Hebrew Scholar" charset="-79"/>
                <a:cs typeface="Arial Hebrew Scholar" charset="-79"/>
              </a:defRPr>
            </a:lvl5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ADAB2CE-4212-44E9-B137-C1C680FB6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4E096FB-FCA1-4B5C-ACD6-0CEFB3F917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5" name="Alatunnisteen paikkamerkki 1">
            <a:extLst>
              <a:ext uri="{FF2B5EF4-FFF2-40B4-BE49-F238E27FC236}">
                <a16:creationId xmlns:a16="http://schemas.microsoft.com/office/drawing/2014/main" id="{3C30B25E-7918-4E31-B8C8-B2EDDFA118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22" name="Kuva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04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Body slide - Black and red text -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6B642BD-45BB-4F77-82AA-AE37473CB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1652838-FE86-4ABD-9F9D-AFD4E96BB5D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2" name="Alatunnisteen paikkamerkki 1">
            <a:extLst>
              <a:ext uri="{FF2B5EF4-FFF2-40B4-BE49-F238E27FC236}">
                <a16:creationId xmlns:a16="http://schemas.microsoft.com/office/drawing/2014/main" id="{0B96DB4D-EBEA-407A-A811-A01FA90FCD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09161BE7-F8D2-4ACD-83CC-1D9839ED404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3654042" y="576791"/>
            <a:ext cx="5130403" cy="4615142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>
                <a:solidFill>
                  <a:schemeClr val="tx1">
                    <a:alpha val="17000"/>
                  </a:schemeClr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</a:t>
            </a:r>
            <a:r>
              <a:rPr lang="fi-FI" dirty="0" err="1"/>
              <a:t>chart</a:t>
            </a:r>
            <a:endParaRPr lang="fi-FI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BF71F6C-31BF-8A4F-AA9D-13A108C26B8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87342" y="2906566"/>
            <a:ext cx="3015455" cy="18534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818ADAA-0D73-2649-A90F-A489016A1095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38728"/>
            <a:ext cx="3015456" cy="20802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Process slide - Re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4503" y="215137"/>
            <a:ext cx="8489928" cy="11065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36A9AB-7FD4-4A4D-8EF5-3255560CFB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0831" y="2816115"/>
            <a:ext cx="1539000" cy="1948781"/>
          </a:xfrm>
          <a:prstGeom prst="rect">
            <a:avLst/>
          </a:prstGeom>
        </p:spPr>
        <p:txBody>
          <a:bodyPr lIns="0" tIns="0" rIns="0" bIns="0"/>
          <a:lstStyle>
            <a:lvl1pPr marL="80996" indent="-80996" algn="l" defTabSz="514386" rtl="0" eaLnBrk="1" latinLnBrk="0" hangingPunct="1">
              <a:lnSpc>
                <a:spcPct val="100000"/>
              </a:lnSpc>
              <a:buFont typeface="Arial" charset="0"/>
              <a:buChar char="•"/>
              <a:defRPr sz="1400" b="1">
                <a:solidFill>
                  <a:schemeClr val="bg1"/>
                </a:solidFill>
              </a:defRPr>
            </a:lvl1pPr>
            <a:lvl2pPr marL="0" indent="0">
              <a:lnSpc>
                <a:spcPts val="1500"/>
              </a:lnSpc>
              <a:buNone/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  <a:lvl3pPr>
              <a:buClr>
                <a:schemeClr val="bg1"/>
              </a:buClr>
              <a:defRPr sz="788">
                <a:solidFill>
                  <a:schemeClr val="bg1"/>
                </a:solidFill>
              </a:defRPr>
            </a:lvl3pPr>
          </a:lstStyle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r>
              <a:rPr lang="fi-FI" dirty="0"/>
              <a:t>Add text</a:t>
            </a:r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9987C57-966C-4855-9310-5E356BB3CB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3997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0045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2014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09188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2015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3674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2016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84141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2017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14640" y="1427946"/>
            <a:ext cx="1200623" cy="1202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1875" b="1" smtClean="0">
                <a:solidFill>
                  <a:schemeClr val="tx2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2018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A827BBD5-9E69-4D6A-ACDE-EC26CFE2F6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71501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1BA48B8B-BD2C-4A39-82AF-63EB5DF45D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15995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FDACDC4A-3163-4169-8C73-15CC127E50C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247518" y="2818618"/>
            <a:ext cx="1539000" cy="2230202"/>
          </a:xfrm>
          <a:prstGeom prst="rect">
            <a:avLst/>
          </a:prstGeom>
        </p:spPr>
        <p:txBody>
          <a:bodyPr lIns="0" tIns="0" rIns="0" bIns="0"/>
          <a:lstStyle>
            <a:lvl1pPr marL="80996" marR="0" indent="-80996" algn="l" defTabSz="514386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400" b="1">
                <a:solidFill>
                  <a:schemeClr val="bg1"/>
                </a:solidFill>
              </a:defRPr>
            </a:lvl1pPr>
            <a:lvl2pPr marL="128577" indent="-128577">
              <a:lnSpc>
                <a:spcPts val="1600"/>
              </a:lnSpc>
              <a:buClr>
                <a:schemeClr val="bg1"/>
              </a:buClr>
              <a:defRPr lang="en-US" sz="1350" b="1" kern="1200" dirty="0" smtClean="0">
                <a:solidFill>
                  <a:schemeClr val="bg1"/>
                </a:solidFill>
                <a:latin typeface="+mn-lt"/>
                <a:ea typeface="Arial" charset="0"/>
                <a:cs typeface="Arial" charset="0"/>
              </a:defRPr>
            </a:lvl2pPr>
          </a:lstStyle>
          <a:p>
            <a:pPr marL="80996" marR="0" lvl="0" indent="-80996" algn="l" defTabSz="514386" rtl="0" eaLnBrk="1" fontAlgn="auto" latinLnBrk="0" hangingPunct="1">
              <a:lnSpc>
                <a:spcPts val="975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fi-FI" dirty="0"/>
              <a:t>Add text</a:t>
            </a:r>
          </a:p>
          <a:p>
            <a:pPr marL="80996" lvl="0" indent="-80996" algn="l" defTabSz="514386" rtl="0" eaLnBrk="1" latinLnBrk="0" hangingPunct="1">
              <a:lnSpc>
                <a:spcPts val="975"/>
              </a:lnSpc>
              <a:buFont typeface="Arial" charset="0"/>
              <a:buChar char="•"/>
            </a:pP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7A6B884-331F-40FA-8908-119224136FDB}"/>
              </a:ext>
            </a:extLst>
          </p:cNvPr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A749CABA-9FF3-45EA-9953-7B719CB699D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F271C0B-E7D3-474B-A483-3CBA7656076F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2" name="Kuva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Process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9F47391-4AC0-4F7E-BFA1-6D69FD7843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FEF0705C-E100-4768-B5FA-237B27E15CFD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7" name="Alatunnisteen paikkamerkki 1">
            <a:extLst>
              <a:ext uri="{FF2B5EF4-FFF2-40B4-BE49-F238E27FC236}">
                <a16:creationId xmlns:a16="http://schemas.microsoft.com/office/drawing/2014/main" id="{84C2D171-9BD9-4BE0-A001-56E727390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15768"/>
            <a:ext cx="8497093" cy="126297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EAC2BD28-BA40-4C62-9684-204677B491A2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3175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1</a:t>
            </a:r>
          </a:p>
        </p:txBody>
      </p:sp>
      <p:sp>
        <p:nvSpPr>
          <p:cNvPr id="26" name="Text Placeholder 23">
            <a:extLst>
              <a:ext uri="{FF2B5EF4-FFF2-40B4-BE49-F238E27FC236}">
                <a16:creationId xmlns:a16="http://schemas.microsoft.com/office/drawing/2014/main" id="{0E8425B5-2F4C-4E05-8123-3A8B01FC8702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2385879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2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DC20D224-7563-4C76-AD81-513A7C8829B2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>
          <a:xfrm>
            <a:off x="4126004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3</a:t>
            </a:r>
          </a:p>
        </p:txBody>
      </p:sp>
      <p:sp>
        <p:nvSpPr>
          <p:cNvPr id="28" name="Text Placeholder 23">
            <a:extLst>
              <a:ext uri="{FF2B5EF4-FFF2-40B4-BE49-F238E27FC236}">
                <a16:creationId xmlns:a16="http://schemas.microsoft.com/office/drawing/2014/main" id="{E06BCED4-D727-4040-AD5B-6450A58ED4DF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856800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4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294EAA4E-E8D4-4CC5-BDD1-70053B25FE63}"/>
              </a:ext>
            </a:extLst>
          </p:cNvPr>
          <p:cNvSpPr>
            <a:spLocks noGrp="1" noChangeAspect="1"/>
          </p:cNvSpPr>
          <p:nvPr>
            <p:ph type="body" sz="quarter" idx="20" hasCustomPrompt="1"/>
          </p:nvPr>
        </p:nvSpPr>
        <p:spPr>
          <a:xfrm>
            <a:off x="7582931" y="1723461"/>
            <a:ext cx="864000" cy="864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8" tIns="34288" rIns="68578" bIns="34288" rtlCol="0" anchor="ctr"/>
          <a:lstStyle>
            <a:lvl1pPr marL="0" indent="0" algn="ctr">
              <a:buNone/>
              <a:defRPr lang="en-US" sz="3000" b="1" smtClean="0">
                <a:solidFill>
                  <a:schemeClr val="bg1"/>
                </a:solidFill>
                <a:latin typeface="Arial"/>
              </a:defRPr>
            </a:lvl1pPr>
            <a:lvl2pPr>
              <a:defRPr lang="en-US" sz="1350" smtClean="0">
                <a:solidFill>
                  <a:schemeClr val="lt1"/>
                </a:solidFill>
              </a:defRPr>
            </a:lvl2pPr>
            <a:lvl3pPr>
              <a:defRPr lang="en-US" sz="1350" smtClean="0">
                <a:solidFill>
                  <a:schemeClr val="lt1"/>
                </a:solidFill>
              </a:defRPr>
            </a:lvl3pPr>
            <a:lvl4pPr>
              <a:defRPr lang="en-US" smtClean="0">
                <a:solidFill>
                  <a:schemeClr val="lt1"/>
                </a:solidFill>
              </a:defRPr>
            </a:lvl4pPr>
            <a:lvl5pPr>
              <a:defRPr lang="fi-FI">
                <a:solidFill>
                  <a:schemeClr val="lt1"/>
                </a:solidFill>
              </a:defRPr>
            </a:lvl5pPr>
          </a:lstStyle>
          <a:p>
            <a:pPr marL="0" lvl="0" algn="ctr" defTabSz="514386"/>
            <a:r>
              <a:rPr lang="en-US" dirty="0"/>
              <a:t>5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8B20109F-4A5D-AF40-A937-1636D1D64A3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94254" y="2744703"/>
            <a:ext cx="1539000" cy="219966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B1A38691-037D-394F-800A-B98CC5204D3A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2048379" y="2760240"/>
            <a:ext cx="1539000" cy="218411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591022EE-194A-0147-A4C1-5527DCEE10B9}"/>
              </a:ext>
            </a:extLst>
          </p:cNvPr>
          <p:cNvSpPr>
            <a:spLocks noGrp="1"/>
          </p:cNvSpPr>
          <p:nvPr>
            <p:ph type="body" sz="half" idx="22" hasCustomPrompt="1"/>
          </p:nvPr>
        </p:nvSpPr>
        <p:spPr>
          <a:xfrm>
            <a:off x="3788504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59974140-1C49-A14E-96F4-B74CDFC7AA87}"/>
              </a:ext>
            </a:extLst>
          </p:cNvPr>
          <p:cNvSpPr>
            <a:spLocks noGrp="1"/>
          </p:cNvSpPr>
          <p:nvPr>
            <p:ph type="body" sz="half" idx="23" hasCustomPrompt="1"/>
          </p:nvPr>
        </p:nvSpPr>
        <p:spPr>
          <a:xfrm>
            <a:off x="5519300" y="2760239"/>
            <a:ext cx="1539000" cy="2184113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5A54D1A0-56C3-904B-A447-7E1980F40DB9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7245431" y="2760238"/>
            <a:ext cx="1539000" cy="218411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 b="1" smtClean="0"/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Point 4</a:t>
            </a:r>
          </a:p>
        </p:txBody>
      </p:sp>
      <p:pic>
        <p:nvPicPr>
          <p:cNvPr id="25" name="Kuva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48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losing slide - Red - Social media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3999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20"/>
          </a:p>
        </p:txBody>
      </p:sp>
      <p:sp>
        <p:nvSpPr>
          <p:cNvPr id="12" name="Otsikko 1">
            <a:hlinkClick r:id="rId2"/>
          </p:cNvPr>
          <p:cNvSpPr txBox="1">
            <a:spLocks/>
          </p:cNvSpPr>
          <p:nvPr userDrawn="1"/>
        </p:nvSpPr>
        <p:spPr>
          <a:xfrm>
            <a:off x="3717368" y="3964834"/>
            <a:ext cx="1709289" cy="40483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 defTabSz="457200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3600" b="1" kern="1200" spc="-100">
                <a:solidFill>
                  <a:srgbClr val="FFFFFF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ctr"/>
            <a:r>
              <a:rPr lang="fi-FI" sz="1800" spc="0" baseline="0" dirty="0">
                <a:latin typeface="Arial"/>
                <a:cs typeface="Arial"/>
              </a:rPr>
              <a:t>aalto.fi</a:t>
            </a:r>
          </a:p>
        </p:txBody>
      </p:sp>
      <p:pic>
        <p:nvPicPr>
          <p:cNvPr id="7" name="Picture 6" descr="FB.png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4351" y="3238454"/>
            <a:ext cx="353308" cy="353308"/>
          </a:xfrm>
          <a:prstGeom prst="rect">
            <a:avLst/>
          </a:prstGeom>
        </p:spPr>
      </p:pic>
      <p:pic>
        <p:nvPicPr>
          <p:cNvPr id="8" name="Picture 7" descr="IG.png">
            <a:hlinkClick r:id="rId5"/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4034" y="3238454"/>
            <a:ext cx="353308" cy="353308"/>
          </a:xfrm>
          <a:prstGeom prst="rect">
            <a:avLst/>
          </a:prstGeom>
        </p:spPr>
      </p:pic>
      <p:pic>
        <p:nvPicPr>
          <p:cNvPr id="9" name="Picture 8" descr="Twitter.png">
            <a:hlinkClick r:id="rId7"/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3716" y="3238454"/>
            <a:ext cx="353308" cy="353308"/>
          </a:xfrm>
          <a:prstGeom prst="rect">
            <a:avLst/>
          </a:prstGeom>
        </p:spPr>
      </p:pic>
      <p:pic>
        <p:nvPicPr>
          <p:cNvPr id="10" name="Picture 9" descr="Youtube.png">
            <a:hlinkClick r:id="rId9"/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399" y="3238454"/>
            <a:ext cx="353308" cy="353308"/>
          </a:xfrm>
          <a:prstGeom prst="rect">
            <a:avLst/>
          </a:prstGeom>
        </p:spPr>
      </p:pic>
      <p:pic>
        <p:nvPicPr>
          <p:cNvPr id="11" name="Picture 10" descr="SC.png">
            <a:hlinkClick r:id="rId11"/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082" y="3238454"/>
            <a:ext cx="353308" cy="3533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6" y="3238347"/>
            <a:ext cx="406943" cy="342930"/>
          </a:xfrm>
          <a:prstGeom prst="rect">
            <a:avLst/>
          </a:prstGeom>
        </p:spPr>
      </p:pic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B67CF44B-9D5D-46DC-B676-986416FB8384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576400" y="1516282"/>
            <a:ext cx="5995987" cy="1451219"/>
          </a:xfrm>
          <a:prstGeom prst="rect">
            <a:avLst/>
          </a:prstGeom>
        </p:spPr>
        <p:txBody>
          <a:bodyPr anchor="b" anchorCtr="0"/>
          <a:lstStyle>
            <a:lvl1pPr marL="0" indent="0" algn="ctr">
              <a:lnSpc>
                <a:spcPct val="100000"/>
              </a:lnSpc>
              <a:buNone/>
              <a:defRPr sz="4000" b="1">
                <a:solidFill>
                  <a:srgbClr val="FFFFFF"/>
                </a:solidFill>
                <a:latin typeface="+mj-lt"/>
              </a:defRPr>
            </a:lvl1pPr>
            <a:lvl2pPr marL="342866" indent="0">
              <a:buNone/>
              <a:defRPr/>
            </a:lvl2pPr>
          </a:lstStyle>
          <a:p>
            <a:pPr lvl="0"/>
            <a:r>
              <a:rPr lang="fi-FI" dirty="0"/>
              <a:t>Add text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27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3" r="14072"/>
          <a:stretch/>
        </p:blipFill>
        <p:spPr>
          <a:xfrm>
            <a:off x="4572000" y="0"/>
            <a:ext cx="4572000" cy="5715000"/>
          </a:xfrm>
          <a:prstGeom prst="rect">
            <a:avLst/>
          </a:prstGeom>
        </p:spPr>
      </p:pic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9747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Kuva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3" r="20815"/>
          <a:stretch/>
        </p:blipFill>
        <p:spPr>
          <a:xfrm>
            <a:off x="4572014" y="0"/>
            <a:ext cx="4572000" cy="5715014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7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cxnSp>
        <p:nvCxnSpPr>
          <p:cNvPr id="15" name="Suora yhdysviiva 6"/>
          <p:cNvCxnSpPr/>
          <p:nvPr userDrawn="1"/>
        </p:nvCxnSpPr>
        <p:spPr>
          <a:xfrm>
            <a:off x="442409" y="1764847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Kuva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2" t="22626" r="53157"/>
          <a:stretch/>
        </p:blipFill>
        <p:spPr>
          <a:xfrm>
            <a:off x="4576717" y="1"/>
            <a:ext cx="4572000" cy="57149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40741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eader Slide - Red -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442403" y="996335"/>
            <a:ext cx="3869137" cy="634192"/>
          </a:xfrm>
          <a:prstGeom prst="rect">
            <a:avLst/>
          </a:prstGeom>
        </p:spPr>
        <p:txBody>
          <a:bodyPr lIns="0" tIns="0" rIns="0" bIns="0" anchor="b"/>
          <a:lstStyle>
            <a:lvl1pPr>
              <a:lnSpc>
                <a:spcPct val="100000"/>
              </a:lnSpc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42403" y="1979220"/>
            <a:ext cx="3869137" cy="3907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2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442403" y="3104594"/>
            <a:ext cx="3869137" cy="327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42403" y="3431723"/>
            <a:ext cx="3869137" cy="3600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 i="0" baseline="0">
                <a:solidFill>
                  <a:schemeClr val="bg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/>
              <a:t>Date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64419" y="0"/>
            <a:ext cx="4579582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i="0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</a:p>
          <a:p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5361"/>
            <a:ext cx="2044059" cy="167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8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9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9" r="22506"/>
          <a:stretch/>
        </p:blipFill>
        <p:spPr>
          <a:xfrm>
            <a:off x="4715180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1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08" r="14927"/>
          <a:stretch/>
        </p:blipFill>
        <p:spPr>
          <a:xfrm>
            <a:off x="4722854" y="0"/>
            <a:ext cx="4428000" cy="5715000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361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971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</a:t>
            </a:r>
            <a:r>
              <a:rPr lang="fi-FI" dirty="0" err="1"/>
              <a:t>adipiscing</a:t>
            </a:r>
            <a:r>
              <a:rPr lang="fi-FI" dirty="0"/>
              <a:t> elit. Maecenas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Kuva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0" r="21909"/>
          <a:stretch/>
        </p:blipFill>
        <p:spPr>
          <a:xfrm>
            <a:off x="4713402" y="1"/>
            <a:ext cx="4428000" cy="5714999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34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Body slide - 1 wid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8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1563761"/>
            <a:ext cx="8492897" cy="3388289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4C366827-B13F-41D2-9BB1-86D6952FE74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081CECA-2419-49BC-A865-E26F838DFBF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CA6814-F1E3-4289-929D-E2AEACCAF6C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1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Body slide with 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353" y="215947"/>
            <a:ext cx="8492897" cy="11106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 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92353" y="2433703"/>
            <a:ext cx="8492897" cy="251064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71437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92353" y="1517578"/>
            <a:ext cx="8492897" cy="720946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  <a:p>
            <a:pPr lvl="0"/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5F98E76-565B-438E-BE24-AF36CE784A61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477500B-A8BC-45B6-BA85-A082FC8528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4A736A4D-A5BC-4E4F-9FD0-C4BC6EEC98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783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63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orient="horz" pos="3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Body slide - 2 text colum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92905" y="214300"/>
            <a:ext cx="8497093" cy="1129216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87339" y="1681893"/>
            <a:ext cx="4150122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4706541" y="1681893"/>
            <a:ext cx="4078684" cy="3262458"/>
          </a:xfrm>
          <a:prstGeom prst="rect">
            <a:avLst/>
          </a:prstGeom>
        </p:spPr>
        <p:txBody>
          <a:bodyPr lIns="0" tIns="0" rIns="0" bIns="0"/>
          <a:lstStyle>
            <a:lvl1pPr marL="342866" marR="0" indent="-342866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100" b="1" baseline="0">
                <a:solidFill>
                  <a:schemeClr val="tx1"/>
                </a:solidFill>
              </a:defRPr>
            </a:lvl1pPr>
            <a:lvl2pPr marL="628589" indent="-285720">
              <a:buFont typeface="Arial" panose="020B0604020202020204" pitchFamily="34" charset="0"/>
              <a:buChar char="•"/>
              <a:defRPr sz="2100"/>
            </a:lvl2pPr>
            <a:lvl3pPr marL="804783" indent="-176195">
              <a:buFont typeface="Arial" panose="020B0604020202020204" pitchFamily="34" charset="0"/>
              <a:buChar char="•"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ACE9B33-D0C7-4AF1-A02A-1559773A78AC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F7430A1-7AEB-4722-97B3-51719F60574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B56DD1-CE07-4F8B-9EEB-5CFC86C5CC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4" pos="5534" userDrawn="1">
          <p15:clr>
            <a:srgbClr val="FBAE40"/>
          </p15:clr>
        </p15:guide>
        <p15:guide id="5" orient="horz" pos="3410" userDrawn="1">
          <p15:clr>
            <a:srgbClr val="FBAE40"/>
          </p15:clr>
        </p15:guide>
        <p15:guide id="6" pos="2795" userDrawn="1">
          <p15:clr>
            <a:srgbClr val="FBAE40"/>
          </p15:clr>
        </p15:guide>
        <p15:guide id="7" pos="2965" userDrawn="1">
          <p15:clr>
            <a:srgbClr val="FBAE40"/>
          </p15:clr>
        </p15:guide>
        <p15:guide id="8" pos="181" userDrawn="1">
          <p15:clr>
            <a:srgbClr val="FBAE40"/>
          </p15:clr>
        </p15:guide>
        <p15:guide id="9" orient="horz" pos="94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Body slide - Black tex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baseline="0">
                <a:solidFill>
                  <a:schemeClr val="bg1">
                    <a:lumMod val="85000"/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fi-FI" dirty="0" err="1"/>
              <a:t>Click</a:t>
            </a:r>
            <a:r>
              <a:rPr lang="fi-FI" dirty="0"/>
              <a:t> </a:t>
            </a:r>
            <a:r>
              <a:rPr lang="fi-FI" dirty="0" err="1"/>
              <a:t>icon</a:t>
            </a:r>
            <a:r>
              <a:rPr lang="fi-FI" dirty="0"/>
              <a:t> to </a:t>
            </a:r>
            <a:r>
              <a:rPr lang="fi-FI" dirty="0" err="1"/>
              <a:t>add</a:t>
            </a:r>
            <a:r>
              <a:rPr lang="fi-FI" dirty="0"/>
              <a:t> image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Fit</a:t>
            </a:r>
            <a:r>
              <a:rPr lang="fi-FI" dirty="0"/>
              <a:t> the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63" y="1693836"/>
            <a:ext cx="4052221" cy="3250514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100" b="1" smtClean="0"/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63" y="223017"/>
            <a:ext cx="4052221" cy="115719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Kuva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515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1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Divider - Red -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1013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710816" y="0"/>
            <a:ext cx="4433207" cy="5715000"/>
          </a:xfrm>
          <a:prstGeom prst="rect">
            <a:avLst/>
          </a:prstGeom>
        </p:spPr>
        <p:txBody>
          <a:bodyPr/>
          <a:lstStyle>
            <a:lvl1pPr marL="0" marR="0" indent="0" algn="l" defTabSz="68573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 baseline="0">
                <a:solidFill>
                  <a:schemeClr val="bg1">
                    <a:alpha val="62000"/>
                  </a:schemeClr>
                </a:solidFill>
              </a:defRPr>
            </a:lvl1pPr>
            <a:lvl2pPr marL="342866" indent="0">
              <a:buNone/>
              <a:defRPr sz="2100"/>
            </a:lvl2pPr>
            <a:lvl3pPr marL="685733" indent="0">
              <a:buNone/>
              <a:defRPr sz="1800"/>
            </a:lvl3pPr>
            <a:lvl4pPr marL="1028598" indent="0">
              <a:buNone/>
              <a:defRPr sz="1500"/>
            </a:lvl4pPr>
            <a:lvl5pPr marL="1371465" indent="0">
              <a:buNone/>
              <a:defRPr sz="1500"/>
            </a:lvl5pPr>
            <a:lvl6pPr marL="1714330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30" indent="0">
              <a:buNone/>
              <a:defRPr sz="1500"/>
            </a:lvl9pPr>
          </a:lstStyle>
          <a:p>
            <a:r>
              <a:rPr lang="en-US" dirty="0"/>
              <a:t>Click icon to add image.</a:t>
            </a:r>
            <a:br>
              <a:rPr lang="en-US" dirty="0"/>
            </a:br>
            <a:br>
              <a:rPr lang="en-US" dirty="0"/>
            </a:br>
            <a:r>
              <a:rPr lang="fi-FI" dirty="0" err="1"/>
              <a:t>Fit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image to </a:t>
            </a:r>
            <a:r>
              <a:rPr lang="fi-FI" dirty="0" err="1"/>
              <a:t>frame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 err="1"/>
              <a:t>by</a:t>
            </a:r>
            <a:r>
              <a:rPr lang="fi-FI" dirty="0"/>
              <a:t> </a:t>
            </a:r>
            <a:r>
              <a:rPr lang="fi-FI" dirty="0" err="1"/>
              <a:t>choosing</a:t>
            </a:r>
            <a:r>
              <a:rPr lang="fi-FI" dirty="0"/>
              <a:t>: </a:t>
            </a:r>
            <a:br>
              <a:rPr lang="fi-FI" dirty="0"/>
            </a:br>
            <a:r>
              <a:rPr lang="fi-FI" dirty="0" err="1"/>
              <a:t>crop</a:t>
            </a:r>
            <a:r>
              <a:rPr lang="fi-FI" dirty="0"/>
              <a:t>&gt;</a:t>
            </a:r>
            <a:r>
              <a:rPr lang="fi-FI" dirty="0" err="1"/>
              <a:t>fit</a:t>
            </a:r>
            <a:r>
              <a:rPr lang="fi-FI" dirty="0"/>
              <a:t> / rajaa&gt;sovita</a:t>
            </a:r>
            <a:endParaRPr lang="en-US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E326D0-D397-4DCF-88BA-ADD90C3D5C3E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B124AD7-04E5-4E26-A7E3-6E499B81497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439BEBFE-6A3C-4862-B3C0-DF2EC5E8CB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CC9C0A2-E518-4F61-BACC-25E325511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76797"/>
            <a:ext cx="4218160" cy="418620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33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Lorem </a:t>
            </a:r>
            <a:r>
              <a:rPr lang="fi-FI" dirty="0" err="1"/>
              <a:t>ipsum</a:t>
            </a:r>
            <a:r>
              <a:rPr lang="fi-FI" dirty="0"/>
              <a:t> </a:t>
            </a:r>
            <a:r>
              <a:rPr lang="fi-FI" dirty="0" err="1"/>
              <a:t>dolor</a:t>
            </a:r>
            <a:r>
              <a:rPr lang="fi-FI" dirty="0"/>
              <a:t> </a:t>
            </a:r>
            <a:r>
              <a:rPr lang="fi-FI" dirty="0" err="1"/>
              <a:t>sit</a:t>
            </a:r>
            <a:r>
              <a:rPr lang="fi-FI" dirty="0"/>
              <a:t> amet, </a:t>
            </a:r>
            <a:r>
              <a:rPr lang="fi-FI" dirty="0" err="1"/>
              <a:t>consectetur</a:t>
            </a:r>
            <a:r>
              <a:rPr lang="fi-FI" dirty="0"/>
              <a:t> adipiscing elit. </a:t>
            </a:r>
            <a:r>
              <a:rPr lang="fi-FI" dirty="0" err="1"/>
              <a:t>Maecenas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 </a:t>
            </a:r>
            <a:r>
              <a:rPr lang="fi-FI" dirty="0" err="1"/>
              <a:t>velit</a:t>
            </a:r>
            <a:r>
              <a:rPr lang="fi-FI" dirty="0"/>
              <a:t>, </a:t>
            </a:r>
            <a:r>
              <a:rPr lang="fi-FI" dirty="0" err="1"/>
              <a:t>consequat</a:t>
            </a:r>
            <a:r>
              <a:rPr lang="fi-FI" dirty="0"/>
              <a:t> </a:t>
            </a:r>
            <a:r>
              <a:rPr lang="fi-FI" dirty="0" err="1"/>
              <a:t>eget</a:t>
            </a:r>
            <a:r>
              <a:rPr lang="fi-FI" dirty="0"/>
              <a:t> </a:t>
            </a:r>
            <a:r>
              <a:rPr lang="fi-FI" dirty="0" err="1"/>
              <a:t>ullamcorper</a:t>
            </a:r>
            <a:r>
              <a:rPr lang="fi-FI" dirty="0"/>
              <a:t> a, </a:t>
            </a:r>
            <a:r>
              <a:rPr lang="fi-FI" dirty="0" err="1"/>
              <a:t>maximus</a:t>
            </a:r>
            <a:r>
              <a:rPr lang="fi-FI" dirty="0"/>
              <a:t> </a:t>
            </a:r>
            <a:r>
              <a:rPr lang="fi-FI" dirty="0" err="1"/>
              <a:t>ac</a:t>
            </a:r>
            <a:r>
              <a:rPr lang="fi-FI" dirty="0"/>
              <a:t> ex.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60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Divider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6" y="0"/>
            <a:ext cx="9144000" cy="571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755662" y="1954930"/>
            <a:ext cx="7669159" cy="1502517"/>
          </a:xfrm>
          <a:prstGeom prst="rect">
            <a:avLst/>
          </a:prstGeom>
        </p:spPr>
        <p:txBody>
          <a:bodyPr lIns="0" r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4000" b="1" baseline="0">
                <a:solidFill>
                  <a:schemeClr val="bg1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Divider – Headline</a:t>
            </a: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7C6C481-D72C-4B89-AA19-AC91EB21FEF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A81A4FB-6563-4C02-8A9B-51D830F1EAB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F6A7C93-158F-48BA-8E95-EC2109A4B4D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" y="4823410"/>
            <a:ext cx="2149762" cy="85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5495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Body slide - Text - Red 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87339" y="2906565"/>
            <a:ext cx="3015456" cy="1827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 i="0" baseline="0">
                <a:solidFill>
                  <a:schemeClr val="tx1"/>
                </a:solidFill>
                <a:latin typeface="arial" charset="0"/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Sub Headline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87339" y="445949"/>
            <a:ext cx="3015456" cy="19421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4000" b="1" baseline="0">
                <a:solidFill>
                  <a:schemeClr val="tx2"/>
                </a:solidFill>
              </a:defRPr>
            </a:lvl1pPr>
            <a:lvl2pPr marL="342866" indent="0">
              <a:buNone/>
              <a:defRPr sz="1050"/>
            </a:lvl2pPr>
            <a:lvl3pPr marL="685733" indent="0">
              <a:buNone/>
              <a:defRPr sz="9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Body slide title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654029" y="515218"/>
            <a:ext cx="5130402" cy="4219286"/>
          </a:xfrm>
          <a:prstGeom prst="rect">
            <a:avLst/>
          </a:prstGeom>
        </p:spPr>
        <p:txBody>
          <a:bodyPr wrap="square" lIns="0" tIns="0" rIns="0" bIns="0"/>
          <a:lstStyle>
            <a:lvl1pPr marL="0" marR="0" indent="0" algn="l" defTabSz="685733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866" indent="0">
              <a:buFontTx/>
              <a:buNone/>
              <a:defRPr sz="2100"/>
            </a:lvl2pPr>
            <a:lvl3pPr marL="628589" indent="0">
              <a:buFontTx/>
              <a:buNone/>
              <a:defRPr sz="1600"/>
            </a:lvl3pPr>
            <a:lvl4pPr marL="1028598" indent="0">
              <a:buNone/>
              <a:defRPr sz="750"/>
            </a:lvl4pPr>
            <a:lvl5pPr marL="1371465" indent="0">
              <a:buNone/>
              <a:defRPr sz="750"/>
            </a:lvl5pPr>
            <a:lvl6pPr marL="1714330" indent="0">
              <a:buNone/>
              <a:defRPr sz="750"/>
            </a:lvl6pPr>
            <a:lvl7pPr marL="2057195" indent="0">
              <a:buNone/>
              <a:defRPr sz="750"/>
            </a:lvl7pPr>
            <a:lvl8pPr marL="2400060" indent="0">
              <a:buNone/>
              <a:defRPr sz="750"/>
            </a:lvl8pPr>
            <a:lvl9pPr marL="2742930" indent="0">
              <a:buNone/>
              <a:defRPr sz="750"/>
            </a:lvl9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062E6-8B0E-4DB4-8209-4E7EB4F3F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DE37A55-AE2A-40CC-8240-F6FD4F5BD0F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9" name="Alatunnisteen paikkamerkki 1">
            <a:extLst>
              <a:ext uri="{FF2B5EF4-FFF2-40B4-BE49-F238E27FC236}">
                <a16:creationId xmlns:a16="http://schemas.microsoft.com/office/drawing/2014/main" id="{AD81B084-A59A-450A-B69B-00DEBAF84E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  <p:pic>
        <p:nvPicPr>
          <p:cNvPr id="17" name="Kuva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3410"/>
            <a:ext cx="2238235" cy="8568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081" userDrawn="1">
          <p15:clr>
            <a:srgbClr val="FBAE40"/>
          </p15:clr>
        </p15:guide>
        <p15:guide id="2" pos="2302" userDrawn="1">
          <p15:clr>
            <a:srgbClr val="FBAE40"/>
          </p15:clr>
        </p15:guide>
        <p15:guide id="3" pos="553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78800" y="5387368"/>
            <a:ext cx="2057400" cy="1920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28F7F04C-F568-F649-A2AE-EA61C66B69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78800" y="5191935"/>
            <a:ext cx="2057400" cy="1954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dd.mm.yyyy</a:t>
            </a:r>
            <a:endParaRPr lang="en-US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1C150BC1-EEBC-48B9-AEAE-962A54F46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5388000"/>
            <a:ext cx="3086100" cy="19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/>
                </a:solidFill>
              </a:defRPr>
            </a:lvl1pPr>
          </a:lstStyle>
          <a:p>
            <a:r>
              <a:rPr lang="fi-FI" dirty="0" err="1"/>
              <a:t>Your</a:t>
            </a:r>
            <a:r>
              <a:rPr lang="fi-FI" dirty="0"/>
              <a:t> text </a:t>
            </a:r>
            <a:r>
              <a:rPr lang="fi-FI" dirty="0" err="1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375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50" r:id="rId2"/>
    <p:sldLayoutId id="2147483704" r:id="rId3"/>
    <p:sldLayoutId id="2147483708" r:id="rId4"/>
    <p:sldLayoutId id="2147483707" r:id="rId5"/>
    <p:sldLayoutId id="2147483694" r:id="rId6"/>
    <p:sldLayoutId id="2147483695" r:id="rId7"/>
    <p:sldLayoutId id="2147483702" r:id="rId8"/>
    <p:sldLayoutId id="2147483678" r:id="rId9"/>
    <p:sldLayoutId id="2147483705" r:id="rId10"/>
    <p:sldLayoutId id="2147483701" r:id="rId11"/>
    <p:sldLayoutId id="2147483697" r:id="rId12"/>
    <p:sldLayoutId id="2147483703" r:id="rId13"/>
    <p:sldLayoutId id="2147483691" r:id="rId14"/>
    <p:sldLayoutId id="2147483699" r:id="rId15"/>
    <p:sldLayoutId id="2147483679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</p:sldLayoutIdLst>
  <p:hf sldNum="0" hdr="0" ftr="0" dt="0"/>
  <p:txStyles>
    <p:titleStyle>
      <a:lvl1pPr algn="l" defTabSz="685733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5" indent="-171435" algn="l" defTabSz="685733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5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6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0" indent="-171435" algn="l" defTabSz="685733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3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30" algn="l" defTabSz="68573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1" userDrawn="1">
          <p15:clr>
            <a:srgbClr val="F26B43"/>
          </p15:clr>
        </p15:guide>
        <p15:guide id="3" orient="horz" pos="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mages.unsplash.com/photo-1514580426463-fd77dc4d0672?ixlib=rb-1.2.1&amp;auto=format&amp;fit=crop&amp;w=600&amp;q=60.freerly-usabl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Task</a:t>
            </a:r>
            <a:r>
              <a:rPr lang="fi-FI" dirty="0"/>
              <a:t> 2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i-FI" dirty="0" err="1"/>
              <a:t>Solution</a:t>
            </a:r>
            <a:r>
              <a:rPr lang="fi-FI" dirty="0"/>
              <a:t> 1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44D42085-CC57-854B-9151-3C66E83D17EE}"/>
              </a:ext>
            </a:extLst>
          </p:cNvPr>
          <p:cNvCxnSpPr/>
          <p:nvPr/>
        </p:nvCxnSpPr>
        <p:spPr>
          <a:xfrm>
            <a:off x="442403" y="1874112"/>
            <a:ext cx="379683" cy="0"/>
          </a:xfrm>
          <a:prstGeom prst="line">
            <a:avLst/>
          </a:prstGeom>
          <a:ln w="571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think outside the box">
            <a:extLst>
              <a:ext uri="{FF2B5EF4-FFF2-40B4-BE49-F238E27FC236}">
                <a16:creationId xmlns:a16="http://schemas.microsoft.com/office/drawing/2014/main" id="{DB6DCBF9-5D1D-4972-B06E-FEE176ED0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42" y="0"/>
            <a:ext cx="4369158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49675-108F-4226-99DB-B05261FA2EE1}"/>
              </a:ext>
            </a:extLst>
          </p:cNvPr>
          <p:cNvSpPr txBox="1"/>
          <p:nvPr/>
        </p:nvSpPr>
        <p:spPr>
          <a:xfrm>
            <a:off x="0" y="5161002"/>
            <a:ext cx="46385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dirty="0"/>
              <a:t>Photo </a:t>
            </a:r>
            <a:r>
              <a:rPr lang="fi-FI" sz="1000" dirty="0" err="1"/>
              <a:t>from</a:t>
            </a:r>
            <a:r>
              <a:rPr lang="fi-FI" sz="1000" dirty="0"/>
              <a:t>: </a:t>
            </a:r>
            <a:r>
              <a:rPr lang="fi-FI" sz="1000" dirty="0">
                <a:hlinkClick r:id="rId4"/>
              </a:rPr>
              <a:t>https://images.unsplash.com/photo-1514580426463-fd77dc4d0672?ixlib=rb-1.2.1&amp;auto=format&amp;fit=crop&amp;w=600&amp;q=60</a:t>
            </a:r>
            <a:r>
              <a:rPr lang="fi-FI" sz="1000" u="sng" dirty="0">
                <a:hlinkClick r:id="rId4"/>
              </a:rPr>
              <a:t>. </a:t>
            </a:r>
            <a:endParaRPr lang="fi-FI" sz="1000" u="sng" dirty="0"/>
          </a:p>
          <a:p>
            <a:r>
              <a:rPr lang="fi-FI" sz="1000" dirty="0" err="1"/>
              <a:t>Freely-usable</a:t>
            </a:r>
            <a:r>
              <a:rPr lang="fi-FI" sz="1000" dirty="0"/>
              <a:t> </a:t>
            </a:r>
            <a:r>
              <a:rPr lang="fi-FI" sz="1000" dirty="0" err="1"/>
              <a:t>images</a:t>
            </a:r>
            <a:r>
              <a:rPr lang="fi-FI" sz="1000" dirty="0"/>
              <a:t>.</a:t>
            </a:r>
            <a:endParaRPr lang="LID4096" sz="1000" dirty="0"/>
          </a:p>
        </p:txBody>
      </p:sp>
    </p:spTree>
    <p:extLst>
      <p:ext uri="{BB962C8B-B14F-4D97-AF65-F5344CB8AC3E}">
        <p14:creationId xmlns:p14="http://schemas.microsoft.com/office/powerpoint/2010/main" val="1440309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4CC9B-4FDA-4ACC-A865-D751F042966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7098" y="937748"/>
            <a:ext cx="8492897" cy="3388289"/>
          </a:xfrm>
        </p:spPr>
        <p:txBody>
          <a:bodyPr/>
          <a:lstStyle/>
          <a:p>
            <a:pPr algn="ctr">
              <a:lnSpc>
                <a:spcPct val="300000"/>
              </a:lnSpc>
            </a:pPr>
            <a:r>
              <a:rPr lang="en-US" dirty="0"/>
              <a:t>Brainstorm in your team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tx2"/>
                </a:solidFill>
              </a:rPr>
              <a:t>New material solution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4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A4CC9B-4FDA-4ACC-A865-D751F0429666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447098" y="937748"/>
            <a:ext cx="8492897" cy="3388289"/>
          </a:xfrm>
        </p:spPr>
        <p:txBody>
          <a:bodyPr/>
          <a:lstStyle/>
          <a:p>
            <a:pPr algn="ctr">
              <a:lnSpc>
                <a:spcPct val="300000"/>
              </a:lnSpc>
            </a:pPr>
            <a:r>
              <a:rPr lang="en-US" dirty="0"/>
              <a:t>Brainstorm in your team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What types of ideas for New Material Solutions you have seen at the posters?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Or from literature you have read?</a:t>
            </a:r>
          </a:p>
          <a:p>
            <a:pPr algn="ctr">
              <a:lnSpc>
                <a:spcPct val="300000"/>
              </a:lnSpc>
            </a:pPr>
            <a:r>
              <a:rPr lang="en-US" dirty="0">
                <a:solidFill>
                  <a:schemeClr val="tx2"/>
                </a:solidFill>
              </a:rPr>
              <a:t>New material solution</a:t>
            </a:r>
            <a:endParaRPr lang="LID4096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322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F8809A-769A-4A40-AE23-B553BE811190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3" y="1113595"/>
            <a:ext cx="8492897" cy="3388289"/>
          </a:xfrm>
        </p:spPr>
        <p:txBody>
          <a:bodyPr/>
          <a:lstStyle/>
          <a:p>
            <a:pPr algn="ctr"/>
            <a:r>
              <a:rPr lang="en-US" dirty="0"/>
              <a:t>Innovate new ideas</a:t>
            </a:r>
          </a:p>
          <a:p>
            <a:pPr algn="ctr"/>
            <a:r>
              <a:rPr lang="en-US" dirty="0"/>
              <a:t>Showing something from a any reference is failed</a:t>
            </a:r>
          </a:p>
          <a:p>
            <a:pPr algn="ctr"/>
            <a:r>
              <a:rPr lang="en-US" dirty="0"/>
              <a:t>Has to be something that has not been tested at that application ever..</a:t>
            </a:r>
          </a:p>
          <a:p>
            <a:pPr algn="ctr"/>
            <a:r>
              <a:rPr lang="en-US" dirty="0"/>
              <a:t>Look posters 2 from other teams</a:t>
            </a:r>
          </a:p>
          <a:p>
            <a:pPr algn="ctr"/>
            <a:r>
              <a:rPr lang="en-US" dirty="0"/>
              <a:t>-&gt; Any material solutions that could be applied for your application?</a:t>
            </a:r>
          </a:p>
        </p:txBody>
      </p:sp>
    </p:spTree>
    <p:extLst>
      <p:ext uri="{BB962C8B-B14F-4D97-AF65-F5344CB8AC3E}">
        <p14:creationId xmlns:p14="http://schemas.microsoft.com/office/powerpoint/2010/main" val="871001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DFF3F2B-6A97-476C-A8B5-23B272A8154E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292353" y="215948"/>
            <a:ext cx="8492897" cy="550741"/>
          </a:xfrm>
        </p:spPr>
        <p:txBody>
          <a:bodyPr/>
          <a:lstStyle/>
          <a:p>
            <a:r>
              <a:rPr lang="en-US" dirty="0"/>
              <a:t>Pitch a video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7BB45F-2965-4CDB-BC11-135532F72F29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292352" y="1029189"/>
            <a:ext cx="8492897" cy="3388289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tx2"/>
                </a:solidFill>
              </a:rPr>
              <a:t>New material solution</a:t>
            </a:r>
          </a:p>
          <a:p>
            <a:pPr algn="ctr"/>
            <a:r>
              <a:rPr lang="en-US" sz="1800" dirty="0"/>
              <a:t>Slides (mx. 4-5) </a:t>
            </a:r>
          </a:p>
          <a:p>
            <a:pPr algn="ctr"/>
            <a:r>
              <a:rPr lang="en-US" sz="1800" dirty="0"/>
              <a:t>Presentation max. 3 minutes (practice before)</a:t>
            </a:r>
          </a:p>
          <a:p>
            <a:pPr algn="ctr"/>
            <a:r>
              <a:rPr lang="en-US" sz="1800" dirty="0"/>
              <a:t>One of your group could record, but other must be involved in the preparation of the task</a:t>
            </a:r>
          </a:p>
          <a:p>
            <a:pPr marL="457200" indent="-457200" algn="ctr">
              <a:buAutoNum type="arabicParenR"/>
            </a:pPr>
            <a:r>
              <a:rPr lang="en-US" sz="1800" dirty="0">
                <a:solidFill>
                  <a:schemeClr val="tx2"/>
                </a:solidFill>
              </a:rPr>
              <a:t>Shortly your application</a:t>
            </a:r>
          </a:p>
          <a:p>
            <a:pPr marL="457200" indent="-457200" algn="ctr">
              <a:buAutoNum type="arabicParenR"/>
            </a:pPr>
            <a:r>
              <a:rPr lang="en-US" sz="1800" dirty="0">
                <a:solidFill>
                  <a:schemeClr val="tx2"/>
                </a:solidFill>
              </a:rPr>
              <a:t>A material issue you are addressing</a:t>
            </a:r>
          </a:p>
          <a:p>
            <a:pPr marL="457200" indent="-457200" algn="ctr">
              <a:buAutoNum type="arabicParenR"/>
            </a:pPr>
            <a:r>
              <a:rPr lang="en-US" sz="1800" dirty="0">
                <a:solidFill>
                  <a:schemeClr val="tx2"/>
                </a:solidFill>
              </a:rPr>
              <a:t>New material solution</a:t>
            </a:r>
          </a:p>
          <a:p>
            <a:pPr marL="457200" indent="-457200" algn="ctr">
              <a:buAutoNum type="arabicParenR"/>
            </a:pPr>
            <a:r>
              <a:rPr lang="en-US" sz="1800" dirty="0">
                <a:solidFill>
                  <a:schemeClr val="tx2"/>
                </a:solidFill>
              </a:rPr>
              <a:t>Why should your idea be funded?</a:t>
            </a:r>
            <a:r>
              <a:rPr lang="en-US" sz="1800" dirty="0"/>
              <a:t> </a:t>
            </a:r>
          </a:p>
          <a:p>
            <a:pPr algn="ctr"/>
            <a:r>
              <a:rPr lang="en-US" sz="1800" dirty="0"/>
              <a:t>+</a:t>
            </a:r>
          </a:p>
          <a:p>
            <a:pPr algn="ctr"/>
            <a:r>
              <a:rPr lang="en-US" sz="1800" dirty="0"/>
              <a:t>Slide with references (does not need be to be part of the pitch but is part of the submission slides)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3243937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1E9164-625F-45F3-AE9D-4343C1D8969E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/>
          <a:lstStyle/>
          <a:p>
            <a:r>
              <a:rPr lang="en-US" dirty="0"/>
              <a:t>Evaluation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03071-2BAC-48D9-81BC-9AC35536467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New material solution</a:t>
            </a:r>
          </a:p>
          <a:p>
            <a:pPr algn="ctr"/>
            <a:r>
              <a:rPr lang="en-US" dirty="0"/>
              <a:t>Innovation potential max. 3p</a:t>
            </a:r>
          </a:p>
          <a:p>
            <a:pPr algn="ctr"/>
            <a:r>
              <a:rPr lang="en-US" dirty="0"/>
              <a:t>Creditability and the need for this solution max. 6p</a:t>
            </a:r>
          </a:p>
          <a:p>
            <a:pPr algn="ctr"/>
            <a:r>
              <a:rPr lang="en-US" dirty="0"/>
              <a:t>Delivering the message max. 3p</a:t>
            </a:r>
          </a:p>
          <a:p>
            <a:pPr algn="ctr"/>
            <a:r>
              <a:rPr lang="en-US" dirty="0"/>
              <a:t>Total 12 p.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DL 6.10 at 2 pm</a:t>
            </a:r>
          </a:p>
          <a:p>
            <a:pPr algn="ctr"/>
            <a:r>
              <a:rPr lang="en-US" dirty="0"/>
              <a:t>The slide must have reference slide in the end, indicating what this idea is based on.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52898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Mukautettu 10">
      <a:dk1>
        <a:sysClr val="windowText" lastClr="000000"/>
      </a:dk1>
      <a:lt1>
        <a:sysClr val="window" lastClr="FFFFFF"/>
      </a:lt1>
      <a:dk2>
        <a:srgbClr val="BB16A3"/>
      </a:dk2>
      <a:lt2>
        <a:srgbClr val="D673C8"/>
      </a:lt2>
      <a:accent1>
        <a:srgbClr val="0C0C0C"/>
      </a:accent1>
      <a:accent2>
        <a:srgbClr val="595959"/>
      </a:accent2>
      <a:accent3>
        <a:srgbClr val="A5A5A5"/>
      </a:accent3>
      <a:accent4>
        <a:srgbClr val="D8D8D8"/>
      </a:accent4>
      <a:accent5>
        <a:srgbClr val="F2F2F2"/>
      </a:accent5>
      <a:accent6>
        <a:srgbClr val="FFFFF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lto_ENG_1610_EN.potx" id="{9639D5B8-18F0-4BC0-94F1-01CC797AE68B}" vid="{7E8E788C-F476-47D6-B495-2030361E40A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Aalto_ENG_1610_EN</Template>
  <TotalTime>106</TotalTime>
  <Words>253</Words>
  <Application>Microsoft Office PowerPoint</Application>
  <PresentationFormat>On-screen Show (16:10)</PresentationFormat>
  <Paragraphs>36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</vt:lpstr>
      <vt:lpstr>Calibri</vt:lpstr>
      <vt:lpstr>Office-teema</vt:lpstr>
      <vt:lpstr>Task 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Unigrafia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Knuutila Lotta</dc:creator>
  <cp:lastModifiedBy>Knuutila Lotta</cp:lastModifiedBy>
  <cp:revision>6</cp:revision>
  <dcterms:created xsi:type="dcterms:W3CDTF">2020-09-25T05:13:18Z</dcterms:created>
  <dcterms:modified xsi:type="dcterms:W3CDTF">2020-09-25T06:59:37Z</dcterms:modified>
</cp:coreProperties>
</file>