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59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97B85-2B9F-448A-91E8-B63DB80CC727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472CC-467F-41F7-93EB-3A3246910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56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97B85-2B9F-448A-91E8-B63DB80CC727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472CC-467F-41F7-93EB-3A3246910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691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97B85-2B9F-448A-91E8-B63DB80CC727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472CC-467F-41F7-93EB-3A3246910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74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97B85-2B9F-448A-91E8-B63DB80CC727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472CC-467F-41F7-93EB-3A3246910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11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97B85-2B9F-448A-91E8-B63DB80CC727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472CC-467F-41F7-93EB-3A3246910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818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97B85-2B9F-448A-91E8-B63DB80CC727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472CC-467F-41F7-93EB-3A3246910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77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97B85-2B9F-448A-91E8-B63DB80CC727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472CC-467F-41F7-93EB-3A3246910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157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97B85-2B9F-448A-91E8-B63DB80CC727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472CC-467F-41F7-93EB-3A3246910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763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97B85-2B9F-448A-91E8-B63DB80CC727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472CC-467F-41F7-93EB-3A3246910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137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97B85-2B9F-448A-91E8-B63DB80CC727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472CC-467F-41F7-93EB-3A3246910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384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97B85-2B9F-448A-91E8-B63DB80CC727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472CC-467F-41F7-93EB-3A3246910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641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97B85-2B9F-448A-91E8-B63DB80CC727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472CC-467F-41F7-93EB-3A3246910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374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Suomi 1B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10</a:t>
            </a:r>
            <a:r>
              <a:rPr lang="fi-FI" dirty="0" smtClean="0"/>
              <a:t>. </a:t>
            </a:r>
            <a:r>
              <a:rPr lang="fi-FI" dirty="0" smtClean="0"/>
              <a:t>tunti</a:t>
            </a:r>
          </a:p>
          <a:p>
            <a:r>
              <a:rPr lang="fi-FI" dirty="0" smtClean="0"/>
              <a:t>Sanni </a:t>
            </a:r>
            <a:r>
              <a:rPr lang="fi-FI" dirty="0" err="1" smtClean="0"/>
              <a:t>Heinzmann</a:t>
            </a:r>
            <a:r>
              <a:rPr lang="fi-FI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25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7701"/>
            <a:ext cx="10515600" cy="51063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fi-FI" dirty="0" smtClean="0"/>
              <a:t>Käännä suomeksi.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43189"/>
            <a:ext cx="10515600" cy="5223926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i="1" dirty="0" smtClean="0"/>
              <a:t>I am sitting </a:t>
            </a:r>
            <a:r>
              <a:rPr lang="en-US" i="1" dirty="0"/>
              <a:t>in the sun on the big terrace of the new café in </a:t>
            </a:r>
            <a:r>
              <a:rPr lang="en-US" i="1" dirty="0" err="1" smtClean="0"/>
              <a:t>Kaivopuisto</a:t>
            </a:r>
            <a:r>
              <a:rPr lang="en-US" i="1" dirty="0" smtClean="0"/>
              <a:t> with my friend.</a:t>
            </a:r>
          </a:p>
          <a:p>
            <a:pPr marL="514350" lvl="0" indent="-514350">
              <a:buFont typeface="+mj-lt"/>
              <a:buAutoNum type="arabicPeriod"/>
            </a:pP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i="1" dirty="0" smtClean="0"/>
              <a:t>Then we </a:t>
            </a:r>
            <a:r>
              <a:rPr lang="en-US" i="1" dirty="0"/>
              <a:t>take a taxi </a:t>
            </a:r>
            <a:r>
              <a:rPr lang="en-US" i="1" dirty="0" smtClean="0"/>
              <a:t>(=“we go by taxi”) to the city center to </a:t>
            </a:r>
            <a:r>
              <a:rPr lang="en-US" i="1" dirty="0"/>
              <a:t>a small Finnish bar. </a:t>
            </a:r>
            <a:endParaRPr lang="en-US" i="1" dirty="0" smtClean="0"/>
          </a:p>
          <a:p>
            <a:pPr marL="514350" lvl="0" indent="-514350">
              <a:buFont typeface="+mj-lt"/>
              <a:buAutoNum type="arabicPeriod"/>
            </a:pP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i="1" dirty="0" smtClean="0"/>
              <a:t>In the night we sleep in a big hotel in a nice room in a soft bed.</a:t>
            </a:r>
          </a:p>
          <a:p>
            <a:pPr marL="514350" lvl="0" indent="-514350">
              <a:buFont typeface="+mj-lt"/>
              <a:buAutoNum type="arabicPeriod"/>
            </a:pP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i="1" dirty="0" smtClean="0"/>
              <a:t>Tomorrow we will </a:t>
            </a:r>
            <a:r>
              <a:rPr lang="en-US" i="1" dirty="0"/>
              <a:t>go by boat to the small lake and swim in the blue water.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34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19" y="197701"/>
            <a:ext cx="11375756" cy="51063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fi-FI" dirty="0" smtClean="0"/>
              <a:t>Oikeat vastaukset.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719" y="813661"/>
            <a:ext cx="11825206" cy="6044339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fi-FI" sz="2600" dirty="0" smtClean="0">
                <a:solidFill>
                  <a:srgbClr val="FF0000"/>
                </a:solidFill>
              </a:rPr>
              <a:t>Word </a:t>
            </a:r>
            <a:r>
              <a:rPr lang="fi-FI" sz="2600" dirty="0" err="1" smtClean="0">
                <a:solidFill>
                  <a:srgbClr val="FF0000"/>
                </a:solidFill>
              </a:rPr>
              <a:t>stems</a:t>
            </a:r>
            <a:r>
              <a:rPr lang="fi-FI" sz="2600" dirty="0" smtClean="0">
                <a:solidFill>
                  <a:srgbClr val="FF0000"/>
                </a:solidFill>
              </a:rPr>
              <a:t> in </a:t>
            </a:r>
            <a:r>
              <a:rPr lang="fi-FI" sz="2600" b="1" dirty="0" err="1" smtClean="0">
                <a:solidFill>
                  <a:srgbClr val="FF0000"/>
                </a:solidFill>
              </a:rPr>
              <a:t>bold</a:t>
            </a:r>
            <a:r>
              <a:rPr lang="fi-FI" sz="2600" dirty="0" smtClean="0">
                <a:solidFill>
                  <a:srgbClr val="FF0000"/>
                </a:solidFill>
              </a:rPr>
              <a:t>.</a:t>
            </a:r>
            <a:endParaRPr lang="en-US" sz="2600" dirty="0" smtClean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en-US" sz="2600" i="1" dirty="0" smtClean="0">
                <a:solidFill>
                  <a:schemeClr val="bg2">
                    <a:lumMod val="50000"/>
                  </a:schemeClr>
                </a:solidFill>
              </a:rPr>
              <a:t>1. I </a:t>
            </a:r>
            <a:r>
              <a:rPr lang="en-US" sz="2600" i="1" dirty="0" smtClean="0">
                <a:solidFill>
                  <a:schemeClr val="bg2">
                    <a:lumMod val="50000"/>
                  </a:schemeClr>
                </a:solidFill>
              </a:rPr>
              <a:t>am sitting </a:t>
            </a:r>
            <a:r>
              <a:rPr lang="en-US" sz="2600" i="1" dirty="0">
                <a:solidFill>
                  <a:schemeClr val="bg2">
                    <a:lumMod val="50000"/>
                  </a:schemeClr>
                </a:solidFill>
              </a:rPr>
              <a:t>in the sun on the big terrace of the new café in </a:t>
            </a:r>
            <a:r>
              <a:rPr lang="en-US" sz="2600" i="1" dirty="0" err="1" smtClean="0">
                <a:solidFill>
                  <a:schemeClr val="bg2">
                    <a:lumMod val="50000"/>
                  </a:schemeClr>
                </a:solidFill>
              </a:rPr>
              <a:t>Kaivopuisto</a:t>
            </a:r>
            <a:r>
              <a:rPr lang="en-US" sz="2600" i="1" dirty="0" smtClean="0">
                <a:solidFill>
                  <a:schemeClr val="bg2">
                    <a:lumMod val="50000"/>
                  </a:schemeClr>
                </a:solidFill>
              </a:rPr>
              <a:t> with my friend.</a:t>
            </a:r>
          </a:p>
          <a:p>
            <a:pPr marL="0" lvl="0" indent="0">
              <a:buNone/>
            </a:pPr>
            <a:r>
              <a:rPr lang="fi-FI" sz="2600" dirty="0" smtClean="0"/>
              <a:t>Istun </a:t>
            </a:r>
            <a:r>
              <a:rPr lang="fi-FI" sz="2600" b="1" dirty="0" smtClean="0"/>
              <a:t>auri</a:t>
            </a:r>
            <a:r>
              <a:rPr lang="fi-FI" sz="2600" b="1" u="sng" dirty="0" smtClean="0"/>
              <a:t>ng</a:t>
            </a:r>
            <a:r>
              <a:rPr lang="fi-FI" sz="2600" b="1" dirty="0" smtClean="0"/>
              <a:t>o</a:t>
            </a:r>
            <a:r>
              <a:rPr lang="fi-FI" sz="2600" dirty="0" smtClean="0"/>
              <a:t>ssa   </a:t>
            </a:r>
            <a:r>
              <a:rPr lang="fi-FI" sz="2600" b="1" dirty="0" smtClean="0"/>
              <a:t>uude</a:t>
            </a:r>
            <a:r>
              <a:rPr lang="fi-FI" sz="2600" dirty="0" smtClean="0"/>
              <a:t>n </a:t>
            </a:r>
            <a:r>
              <a:rPr lang="fi-FI" sz="2600" b="1" dirty="0" smtClean="0"/>
              <a:t>kahvila</a:t>
            </a:r>
            <a:r>
              <a:rPr lang="fi-FI" sz="2600" dirty="0" smtClean="0"/>
              <a:t>n   </a:t>
            </a:r>
            <a:r>
              <a:rPr lang="fi-FI" sz="2600" b="1" dirty="0" smtClean="0"/>
              <a:t>iso</a:t>
            </a:r>
            <a:r>
              <a:rPr lang="fi-FI" sz="2600" dirty="0" smtClean="0"/>
              <a:t>lla </a:t>
            </a:r>
            <a:r>
              <a:rPr lang="fi-FI" sz="2600" b="1" dirty="0" smtClean="0"/>
              <a:t>terassi</a:t>
            </a:r>
            <a:r>
              <a:rPr lang="fi-FI" sz="2600" dirty="0" smtClean="0"/>
              <a:t>lla   </a:t>
            </a:r>
            <a:r>
              <a:rPr lang="fi-FI" sz="2600" b="1" dirty="0" smtClean="0"/>
              <a:t>Kaivopuisto</a:t>
            </a:r>
            <a:r>
              <a:rPr lang="fi-FI" sz="2600" dirty="0" smtClean="0"/>
              <a:t>ssa   </a:t>
            </a:r>
            <a:r>
              <a:rPr lang="fi-FI" sz="2600" b="1" dirty="0" smtClean="0"/>
              <a:t>ystävä</a:t>
            </a:r>
            <a:r>
              <a:rPr lang="fi-FI" sz="2600" dirty="0" smtClean="0"/>
              <a:t>n kanssa.</a:t>
            </a:r>
          </a:p>
          <a:p>
            <a:pPr marL="0" lvl="0" indent="0">
              <a:buNone/>
            </a:pPr>
            <a:endParaRPr lang="en-US" sz="2600" dirty="0"/>
          </a:p>
          <a:p>
            <a:pPr marL="0" lvl="0" indent="0">
              <a:buNone/>
            </a:pPr>
            <a:r>
              <a:rPr lang="en-US" sz="2600" i="1" dirty="0" smtClean="0">
                <a:solidFill>
                  <a:schemeClr val="bg2">
                    <a:lumMod val="50000"/>
                  </a:schemeClr>
                </a:solidFill>
              </a:rPr>
              <a:t>2. Then </a:t>
            </a:r>
            <a:r>
              <a:rPr lang="en-US" sz="2600" i="1" dirty="0" smtClean="0">
                <a:solidFill>
                  <a:schemeClr val="bg2">
                    <a:lumMod val="50000"/>
                  </a:schemeClr>
                </a:solidFill>
              </a:rPr>
              <a:t>we </a:t>
            </a:r>
            <a:r>
              <a:rPr lang="en-US" sz="2600" i="1" dirty="0">
                <a:solidFill>
                  <a:schemeClr val="bg2">
                    <a:lumMod val="50000"/>
                  </a:schemeClr>
                </a:solidFill>
              </a:rPr>
              <a:t>take a taxi </a:t>
            </a:r>
            <a:r>
              <a:rPr lang="en-US" sz="2600" i="1" dirty="0" smtClean="0">
                <a:solidFill>
                  <a:schemeClr val="bg2">
                    <a:lumMod val="50000"/>
                  </a:schemeClr>
                </a:solidFill>
              </a:rPr>
              <a:t>(=“we go by taxi”) to the city center to </a:t>
            </a:r>
            <a:r>
              <a:rPr lang="en-US" sz="2600" i="1" dirty="0">
                <a:solidFill>
                  <a:schemeClr val="bg2">
                    <a:lumMod val="50000"/>
                  </a:schemeClr>
                </a:solidFill>
              </a:rPr>
              <a:t>a small Finnish bar. </a:t>
            </a:r>
            <a:endParaRPr lang="en-US" sz="2600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lvl="0" indent="0">
              <a:buNone/>
            </a:pPr>
            <a:r>
              <a:rPr lang="fi-FI" sz="2600" dirty="0" smtClean="0"/>
              <a:t>Sitten menemme   </a:t>
            </a:r>
            <a:r>
              <a:rPr lang="fi-FI" sz="2600" b="1" dirty="0" smtClean="0"/>
              <a:t>taksi</a:t>
            </a:r>
            <a:r>
              <a:rPr lang="fi-FI" sz="2600" dirty="0" smtClean="0"/>
              <a:t>lla   </a:t>
            </a:r>
            <a:r>
              <a:rPr lang="fi-FI" sz="2600" b="1" dirty="0" smtClean="0"/>
              <a:t>keskusta</a:t>
            </a:r>
            <a:r>
              <a:rPr lang="fi-FI" sz="2600" dirty="0" smtClean="0"/>
              <a:t>an   </a:t>
            </a:r>
            <a:r>
              <a:rPr lang="fi-FI" sz="2600" b="1" dirty="0" smtClean="0"/>
              <a:t>piene</a:t>
            </a:r>
            <a:r>
              <a:rPr lang="fi-FI" sz="2600" dirty="0" smtClean="0"/>
              <a:t>en </a:t>
            </a:r>
            <a:r>
              <a:rPr lang="fi-FI" sz="2600" b="1" dirty="0" smtClean="0"/>
              <a:t>suomalaise</a:t>
            </a:r>
            <a:r>
              <a:rPr lang="fi-FI" sz="2600" dirty="0" smtClean="0"/>
              <a:t>en </a:t>
            </a:r>
            <a:r>
              <a:rPr lang="fi-FI" sz="2600" b="1" dirty="0" smtClean="0"/>
              <a:t>baari</a:t>
            </a:r>
            <a:r>
              <a:rPr lang="fi-FI" sz="2600" dirty="0" smtClean="0"/>
              <a:t>in.</a:t>
            </a:r>
          </a:p>
          <a:p>
            <a:pPr marL="0" lvl="0" indent="0">
              <a:buNone/>
            </a:pPr>
            <a:endParaRPr lang="en-US" sz="2600" dirty="0"/>
          </a:p>
          <a:p>
            <a:pPr marL="0" lvl="0" indent="0">
              <a:buNone/>
            </a:pPr>
            <a:r>
              <a:rPr lang="en-US" sz="2600" i="1" dirty="0" smtClean="0">
                <a:solidFill>
                  <a:schemeClr val="bg2">
                    <a:lumMod val="50000"/>
                  </a:schemeClr>
                </a:solidFill>
              </a:rPr>
              <a:t>3. In </a:t>
            </a:r>
            <a:r>
              <a:rPr lang="en-US" sz="2600" i="1" dirty="0" smtClean="0">
                <a:solidFill>
                  <a:schemeClr val="bg2">
                    <a:lumMod val="50000"/>
                  </a:schemeClr>
                </a:solidFill>
              </a:rPr>
              <a:t>the night we sleep in a big hotel in a nice room in a soft bed.</a:t>
            </a:r>
          </a:p>
          <a:p>
            <a:pPr marL="0" lvl="0" indent="0">
              <a:buNone/>
            </a:pPr>
            <a:r>
              <a:rPr lang="fi-FI" sz="2600" dirty="0" smtClean="0"/>
              <a:t>Yöllä nukumme   </a:t>
            </a:r>
            <a:r>
              <a:rPr lang="fi-FI" sz="2600" b="1" dirty="0" smtClean="0"/>
              <a:t>iso</a:t>
            </a:r>
            <a:r>
              <a:rPr lang="fi-FI" sz="2600" dirty="0" smtClean="0"/>
              <a:t>ssa </a:t>
            </a:r>
            <a:r>
              <a:rPr lang="fi-FI" sz="2600" b="1" dirty="0" smtClean="0"/>
              <a:t>hotelli</a:t>
            </a:r>
            <a:r>
              <a:rPr lang="fi-FI" sz="2600" dirty="0" smtClean="0"/>
              <a:t>ssa   </a:t>
            </a:r>
            <a:r>
              <a:rPr lang="fi-FI" sz="2600" b="1" dirty="0" smtClean="0"/>
              <a:t>kiva</a:t>
            </a:r>
            <a:r>
              <a:rPr lang="fi-FI" sz="2600" dirty="0" smtClean="0"/>
              <a:t>ssa/</a:t>
            </a:r>
            <a:r>
              <a:rPr lang="fi-FI" sz="2600" b="1" dirty="0" smtClean="0"/>
              <a:t>mukava</a:t>
            </a:r>
            <a:r>
              <a:rPr lang="fi-FI" sz="2600" dirty="0" smtClean="0"/>
              <a:t>ssa </a:t>
            </a:r>
            <a:r>
              <a:rPr lang="fi-FI" sz="2600" b="1" dirty="0" smtClean="0"/>
              <a:t>huonee</a:t>
            </a:r>
            <a:r>
              <a:rPr lang="fi-FI" sz="2600" dirty="0" smtClean="0"/>
              <a:t>ssa   </a:t>
            </a:r>
            <a:br>
              <a:rPr lang="fi-FI" sz="2600" dirty="0" smtClean="0"/>
            </a:br>
            <a:r>
              <a:rPr lang="fi-FI" sz="2600" b="1" dirty="0" smtClean="0"/>
              <a:t>pehmeä</a:t>
            </a:r>
            <a:r>
              <a:rPr lang="fi-FI" sz="2600" dirty="0" smtClean="0"/>
              <a:t>ssä </a:t>
            </a:r>
            <a:r>
              <a:rPr lang="fi-FI" sz="2600" b="1" dirty="0" smtClean="0"/>
              <a:t>sä</a:t>
            </a:r>
            <a:r>
              <a:rPr lang="fi-FI" sz="2600" b="1" u="sng" dirty="0" smtClean="0"/>
              <a:t>ng</a:t>
            </a:r>
            <a:r>
              <a:rPr lang="fi-FI" sz="2600" b="1" dirty="0" smtClean="0"/>
              <a:t>y</a:t>
            </a:r>
            <a:r>
              <a:rPr lang="fi-FI" sz="2600" dirty="0" smtClean="0"/>
              <a:t>ssä.</a:t>
            </a:r>
          </a:p>
          <a:p>
            <a:pPr marL="0" lvl="0" indent="0">
              <a:buNone/>
            </a:pPr>
            <a:endParaRPr lang="en-US" sz="2600" dirty="0"/>
          </a:p>
          <a:p>
            <a:pPr marL="0" lvl="0" indent="0">
              <a:buNone/>
            </a:pPr>
            <a:r>
              <a:rPr lang="en-US" sz="2600" i="1" dirty="0" smtClean="0">
                <a:solidFill>
                  <a:schemeClr val="bg2">
                    <a:lumMod val="50000"/>
                  </a:schemeClr>
                </a:solidFill>
              </a:rPr>
              <a:t>4. Tomorrow </a:t>
            </a:r>
            <a:r>
              <a:rPr lang="en-US" sz="2600" i="1" dirty="0" smtClean="0">
                <a:solidFill>
                  <a:schemeClr val="bg2">
                    <a:lumMod val="50000"/>
                  </a:schemeClr>
                </a:solidFill>
              </a:rPr>
              <a:t>we will </a:t>
            </a:r>
            <a:r>
              <a:rPr lang="en-US" sz="2600" i="1" dirty="0">
                <a:solidFill>
                  <a:schemeClr val="bg2">
                    <a:lumMod val="50000"/>
                  </a:schemeClr>
                </a:solidFill>
              </a:rPr>
              <a:t>go by boat to the small lake and swim in the blue water.</a:t>
            </a:r>
            <a:endParaRPr lang="en-US" sz="26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fi-FI" sz="2600" dirty="0" smtClean="0"/>
              <a:t>Huomenna menemme   </a:t>
            </a:r>
            <a:r>
              <a:rPr lang="fi-FI" sz="2600" b="1" dirty="0" smtClean="0"/>
              <a:t>venee</a:t>
            </a:r>
            <a:r>
              <a:rPr lang="fi-FI" sz="2600" dirty="0" smtClean="0"/>
              <a:t>llä   </a:t>
            </a:r>
            <a:r>
              <a:rPr lang="fi-FI" sz="2600" b="1" dirty="0" smtClean="0"/>
              <a:t>piene</a:t>
            </a:r>
            <a:r>
              <a:rPr lang="fi-FI" sz="2600" dirty="0" smtClean="0"/>
              <a:t>lle </a:t>
            </a:r>
            <a:r>
              <a:rPr lang="fi-FI" sz="2600" b="1" dirty="0" smtClean="0"/>
              <a:t>järve</a:t>
            </a:r>
            <a:r>
              <a:rPr lang="fi-FI" sz="2600" dirty="0" smtClean="0"/>
              <a:t>lle   ja uimme </a:t>
            </a:r>
            <a:r>
              <a:rPr lang="fi-FI" sz="2600" b="1" dirty="0" smtClean="0"/>
              <a:t>sinise</a:t>
            </a:r>
            <a:r>
              <a:rPr lang="fi-FI" sz="2600" dirty="0" smtClean="0"/>
              <a:t>ssä </a:t>
            </a:r>
            <a:r>
              <a:rPr lang="fi-FI" sz="2600" b="1" dirty="0" smtClean="0"/>
              <a:t>vede</a:t>
            </a:r>
            <a:r>
              <a:rPr lang="fi-FI" sz="2600" dirty="0" smtClean="0"/>
              <a:t>ssä.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54445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6156"/>
            <a:ext cx="11353800" cy="65776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fi-FI" b="1" dirty="0" smtClean="0"/>
              <a:t>Millä matkustat?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52407"/>
            <a:ext cx="7515386" cy="5656879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i-FI" dirty="0" smtClean="0"/>
              <a:t>Millä tulet kurssille?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 smtClean="0"/>
              <a:t>Millä menet Helsingin keskustaan?</a:t>
            </a:r>
          </a:p>
          <a:p>
            <a:pPr marL="514350" indent="-514350">
              <a:buFont typeface="+mj-lt"/>
              <a:buAutoNum type="arabicPeriod"/>
            </a:pPr>
            <a:endParaRPr lang="fi-FI" dirty="0" smtClean="0"/>
          </a:p>
          <a:p>
            <a:pPr marL="514350" indent="-514350">
              <a:buFont typeface="+mj-lt"/>
              <a:buAutoNum type="arabicPeriod"/>
            </a:pPr>
            <a:r>
              <a:rPr lang="fi-FI" dirty="0" smtClean="0"/>
              <a:t>Millä voit matkustaa Töölöstä Kaivopuistoon?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 smtClean="0"/>
              <a:t>Millä tulet yöllä baarista kotiin?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 smtClean="0"/>
              <a:t>Millä voit matkustaa lentoasemalle?</a:t>
            </a:r>
          </a:p>
          <a:p>
            <a:pPr marL="514350" indent="-514350">
              <a:buFont typeface="+mj-lt"/>
              <a:buAutoNum type="arabicPeriod"/>
            </a:pPr>
            <a:endParaRPr lang="fi-FI" dirty="0" smtClean="0"/>
          </a:p>
          <a:p>
            <a:pPr marL="514350" indent="-514350">
              <a:buFont typeface="+mj-lt"/>
              <a:buAutoNum type="arabicPeriod"/>
            </a:pPr>
            <a:r>
              <a:rPr lang="fi-FI" dirty="0" smtClean="0"/>
              <a:t>Millä voit matkustaa Tukholmaan?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 smtClean="0"/>
              <a:t>Millä voit matkustaa Lappiin?</a:t>
            </a:r>
          </a:p>
          <a:p>
            <a:pPr marL="514350" indent="-514350">
              <a:buFont typeface="+mj-lt"/>
              <a:buAutoNum type="arabicPeriod"/>
            </a:pPr>
            <a:endParaRPr lang="fi-FI" dirty="0" smtClean="0"/>
          </a:p>
          <a:p>
            <a:pPr marL="514350" indent="-514350">
              <a:buFont typeface="+mj-lt"/>
              <a:buAutoNum type="arabicPeriod"/>
            </a:pPr>
            <a:r>
              <a:rPr lang="fi-FI" dirty="0" smtClean="0"/>
              <a:t>Millä matkustat sinun kotimaahan?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 smtClean="0"/>
              <a:t>Matkustatko kotiin jouluna?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5977" r="-1" b="80842"/>
          <a:stretch/>
        </p:blipFill>
        <p:spPr>
          <a:xfrm>
            <a:off x="8353586" y="5180538"/>
            <a:ext cx="3190390" cy="11313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18758" b="64320"/>
          <a:stretch/>
        </p:blipFill>
        <p:spPr>
          <a:xfrm>
            <a:off x="8812565" y="2446910"/>
            <a:ext cx="3194581" cy="9996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37840" t="50459" b="34713"/>
          <a:stretch/>
        </p:blipFill>
        <p:spPr>
          <a:xfrm>
            <a:off x="8175356" y="1036773"/>
            <a:ext cx="3670838" cy="875655"/>
          </a:xfrm>
          <a:prstGeom prst="rect">
            <a:avLst/>
          </a:prstGeom>
        </p:spPr>
      </p:pic>
      <p:pic>
        <p:nvPicPr>
          <p:cNvPr id="10" name="Content Placeholder 4"/>
          <p:cNvPicPr>
            <a:picLocks noChangeAspect="1"/>
          </p:cNvPicPr>
          <p:nvPr/>
        </p:nvPicPr>
        <p:blipFill rotWithShape="1">
          <a:blip r:embed="rId4"/>
          <a:srcRect t="18594" r="52258" b="62885"/>
          <a:stretch/>
        </p:blipFill>
        <p:spPr>
          <a:xfrm>
            <a:off x="9446217" y="3981033"/>
            <a:ext cx="2075268" cy="8059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39779" t="36682" r="48119" b="48753"/>
          <a:stretch/>
        </p:blipFill>
        <p:spPr>
          <a:xfrm>
            <a:off x="8097864" y="2586394"/>
            <a:ext cx="714701" cy="8601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34922" r="23635"/>
          <a:stretch/>
        </p:blipFill>
        <p:spPr>
          <a:xfrm>
            <a:off x="8175356" y="3954183"/>
            <a:ext cx="1270861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77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Please</a:t>
            </a:r>
            <a:r>
              <a:rPr lang="fi-FI" dirty="0" smtClean="0"/>
              <a:t> </a:t>
            </a:r>
            <a:r>
              <a:rPr lang="fi-FI" dirty="0" err="1" smtClean="0"/>
              <a:t>practise</a:t>
            </a:r>
            <a:r>
              <a:rPr lang="fi-FI" dirty="0" smtClean="0"/>
              <a:t> </a:t>
            </a:r>
            <a:r>
              <a:rPr lang="fi-FI" dirty="0" err="1" smtClean="0"/>
              <a:t>talking</a:t>
            </a:r>
            <a:r>
              <a:rPr lang="fi-FI" dirty="0" smtClean="0"/>
              <a:t> </a:t>
            </a:r>
            <a:r>
              <a:rPr lang="fi-FI" dirty="0" err="1" smtClean="0"/>
              <a:t>about</a:t>
            </a:r>
            <a:r>
              <a:rPr lang="fi-FI" dirty="0" smtClean="0"/>
              <a:t> </a:t>
            </a:r>
            <a:r>
              <a:rPr lang="fi-FI" b="1" dirty="0" err="1" smtClean="0"/>
              <a:t>your</a:t>
            </a:r>
            <a:r>
              <a:rPr lang="fi-FI" b="1" dirty="0" smtClean="0"/>
              <a:t> </a:t>
            </a:r>
            <a:r>
              <a:rPr lang="fi-FI" b="1" dirty="0" err="1" smtClean="0"/>
              <a:t>holiday</a:t>
            </a:r>
            <a:r>
              <a:rPr lang="fi-FI" dirty="0" smtClean="0"/>
              <a:t>.</a:t>
            </a:r>
          </a:p>
          <a:p>
            <a:r>
              <a:rPr lang="fi-FI" dirty="0" err="1" smtClean="0"/>
              <a:t>Use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questions</a:t>
            </a:r>
            <a:r>
              <a:rPr lang="fi-FI" dirty="0" smtClean="0"/>
              <a:t> on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next</a:t>
            </a:r>
            <a:r>
              <a:rPr lang="fi-FI" dirty="0" smtClean="0"/>
              <a:t> </a:t>
            </a:r>
            <a:r>
              <a:rPr lang="fi-FI" dirty="0" err="1" smtClean="0"/>
              <a:t>slide</a:t>
            </a:r>
            <a:r>
              <a:rPr lang="fi-FI" dirty="0" smtClean="0"/>
              <a:t> to help </a:t>
            </a:r>
            <a:r>
              <a:rPr lang="fi-FI" dirty="0" err="1" smtClean="0"/>
              <a:t>you</a:t>
            </a:r>
            <a:r>
              <a:rPr lang="fi-FI" dirty="0" smtClean="0"/>
              <a:t> to </a:t>
            </a:r>
            <a:r>
              <a:rPr lang="fi-FI" dirty="0" err="1" smtClean="0"/>
              <a:t>talk</a:t>
            </a:r>
            <a:r>
              <a:rPr lang="fi-FI" dirty="0" smtClean="0"/>
              <a:t> </a:t>
            </a:r>
            <a:r>
              <a:rPr lang="fi-FI" dirty="0" err="1" smtClean="0"/>
              <a:t>about</a:t>
            </a:r>
            <a:r>
              <a:rPr lang="fi-FI" dirty="0" smtClean="0"/>
              <a:t> </a:t>
            </a:r>
            <a:r>
              <a:rPr lang="fi-FI" dirty="0" err="1" smtClean="0"/>
              <a:t>your</a:t>
            </a:r>
            <a:r>
              <a:rPr lang="fi-FI" dirty="0" smtClean="0"/>
              <a:t> </a:t>
            </a:r>
            <a:r>
              <a:rPr lang="fi-FI" dirty="0" err="1" smtClean="0"/>
              <a:t>holiday</a:t>
            </a:r>
            <a:r>
              <a:rPr lang="fi-FI" dirty="0" smtClean="0"/>
              <a:t>.</a:t>
            </a:r>
          </a:p>
          <a:p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/>
              <a:t>w</a:t>
            </a:r>
            <a:r>
              <a:rPr lang="fi-FI" dirty="0" err="1" smtClean="0"/>
              <a:t>ords</a:t>
            </a:r>
            <a:r>
              <a:rPr lang="fi-FI" dirty="0" smtClean="0"/>
              <a:t> in </a:t>
            </a:r>
            <a:r>
              <a:rPr lang="fi-FI" dirty="0" err="1" smtClean="0">
                <a:solidFill>
                  <a:srgbClr val="00B0F0"/>
                </a:solidFill>
              </a:rPr>
              <a:t>blue</a:t>
            </a:r>
            <a:r>
              <a:rPr lang="fi-FI" dirty="0" smtClean="0">
                <a:solidFill>
                  <a:srgbClr val="00B0F0"/>
                </a:solidFill>
              </a:rPr>
              <a:t>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suggestions</a:t>
            </a:r>
            <a:r>
              <a:rPr lang="fi-FI" dirty="0" smtClean="0"/>
              <a:t> for </a:t>
            </a:r>
            <a:r>
              <a:rPr lang="fi-FI" dirty="0" err="1" smtClean="0"/>
              <a:t>possible</a:t>
            </a:r>
            <a:r>
              <a:rPr lang="fi-FI" dirty="0" smtClean="0"/>
              <a:t> </a:t>
            </a:r>
            <a:r>
              <a:rPr lang="fi-FI" dirty="0" err="1" smtClean="0"/>
              <a:t>answers</a:t>
            </a:r>
            <a:r>
              <a:rPr lang="fi-FI" dirty="0" smtClean="0"/>
              <a:t>.</a:t>
            </a:r>
          </a:p>
          <a:p>
            <a:r>
              <a:rPr lang="fi-FI" dirty="0" err="1" smtClean="0"/>
              <a:t>Notice</a:t>
            </a:r>
            <a:r>
              <a:rPr lang="fi-FI" dirty="0" smtClean="0"/>
              <a:t> </a:t>
            </a:r>
            <a:r>
              <a:rPr lang="fi-FI" dirty="0" err="1" smtClean="0"/>
              <a:t>that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need</a:t>
            </a:r>
            <a:r>
              <a:rPr lang="fi-FI" dirty="0" smtClean="0"/>
              <a:t> to </a:t>
            </a:r>
            <a:r>
              <a:rPr lang="fi-FI" b="1" dirty="0" err="1" smtClean="0"/>
              <a:t>put</a:t>
            </a:r>
            <a:r>
              <a:rPr lang="fi-FI" b="1" dirty="0" smtClean="0"/>
              <a:t> </a:t>
            </a:r>
            <a:r>
              <a:rPr lang="fi-FI" b="1" dirty="0" err="1" smtClean="0"/>
              <a:t>the</a:t>
            </a:r>
            <a:r>
              <a:rPr lang="fi-FI" b="1" dirty="0" smtClean="0"/>
              <a:t> </a:t>
            </a:r>
            <a:r>
              <a:rPr lang="fi-FI" b="1" dirty="0" err="1" smtClean="0"/>
              <a:t>words</a:t>
            </a:r>
            <a:r>
              <a:rPr lang="fi-FI" b="1" dirty="0" smtClean="0"/>
              <a:t> in </a:t>
            </a:r>
            <a:r>
              <a:rPr lang="fi-FI" b="1" dirty="0" err="1" smtClean="0"/>
              <a:t>the</a:t>
            </a:r>
            <a:r>
              <a:rPr lang="fi-FI" b="1" dirty="0" smtClean="0"/>
              <a:t> </a:t>
            </a:r>
            <a:r>
              <a:rPr lang="fi-FI" b="1" dirty="0" err="1" smtClean="0"/>
              <a:t>right</a:t>
            </a:r>
            <a:r>
              <a:rPr lang="fi-FI" b="1" dirty="0" smtClean="0"/>
              <a:t> </a:t>
            </a:r>
            <a:r>
              <a:rPr lang="fi-FI" b="1" dirty="0" err="1" smtClean="0"/>
              <a:t>form</a:t>
            </a:r>
            <a:r>
              <a:rPr lang="fi-FI" b="1" dirty="0" smtClean="0"/>
              <a:t> </a:t>
            </a:r>
            <a:r>
              <a:rPr lang="fi-FI" dirty="0" smtClean="0"/>
              <a:t>to </a:t>
            </a:r>
            <a:r>
              <a:rPr lang="fi-FI" dirty="0" err="1" smtClean="0"/>
              <a:t>use</a:t>
            </a:r>
            <a:r>
              <a:rPr lang="fi-FI" dirty="0" smtClean="0"/>
              <a:t> </a:t>
            </a:r>
            <a:r>
              <a:rPr lang="fi-FI" dirty="0" err="1" smtClean="0"/>
              <a:t>them</a:t>
            </a:r>
            <a:r>
              <a:rPr lang="fi-FI" dirty="0" smtClean="0"/>
              <a:t> in a </a:t>
            </a:r>
            <a:r>
              <a:rPr lang="fi-FI" dirty="0" err="1" smtClean="0"/>
              <a:t>sentence</a:t>
            </a:r>
            <a:r>
              <a:rPr lang="fi-FI" dirty="0" smtClean="0"/>
              <a:t>.</a:t>
            </a:r>
          </a:p>
          <a:p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can</a:t>
            </a:r>
            <a:r>
              <a:rPr lang="fi-FI" dirty="0" smtClean="0"/>
              <a:t> </a:t>
            </a:r>
            <a:r>
              <a:rPr lang="fi-FI" dirty="0" err="1" smtClean="0"/>
              <a:t>start</a:t>
            </a:r>
            <a:r>
              <a:rPr lang="fi-FI" dirty="0" smtClean="0"/>
              <a:t> </a:t>
            </a:r>
            <a:r>
              <a:rPr lang="fi-FI" dirty="0" err="1" smtClean="0"/>
              <a:t>with</a:t>
            </a:r>
            <a:r>
              <a:rPr lang="fi-FI" dirty="0" smtClean="0"/>
              <a:t> </a:t>
            </a:r>
            <a:r>
              <a:rPr lang="fi-FI" b="1" dirty="0" err="1" smtClean="0"/>
              <a:t>reading</a:t>
            </a:r>
            <a:r>
              <a:rPr lang="fi-FI" b="1" dirty="0" smtClean="0"/>
              <a:t> </a:t>
            </a:r>
            <a:r>
              <a:rPr lang="fi-FI" b="1" dirty="0" err="1" smtClean="0"/>
              <a:t>the</a:t>
            </a:r>
            <a:r>
              <a:rPr lang="fi-FI" b="1" dirty="0" smtClean="0"/>
              <a:t> </a:t>
            </a:r>
            <a:r>
              <a:rPr lang="fi-FI" b="1" dirty="0" err="1" smtClean="0"/>
              <a:t>sample</a:t>
            </a:r>
            <a:r>
              <a:rPr lang="fi-FI" b="1" dirty="0" smtClean="0"/>
              <a:t> </a:t>
            </a:r>
            <a:r>
              <a:rPr lang="fi-FI" b="1" dirty="0" err="1" smtClean="0"/>
              <a:t>story</a:t>
            </a:r>
            <a:r>
              <a:rPr lang="fi-FI" b="1" dirty="0" smtClean="0"/>
              <a:t> </a:t>
            </a:r>
            <a:r>
              <a:rPr lang="fi-FI" dirty="0" smtClean="0"/>
              <a:t>on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last</a:t>
            </a:r>
            <a:r>
              <a:rPr lang="fi-FI" dirty="0" smtClean="0"/>
              <a:t> </a:t>
            </a:r>
            <a:r>
              <a:rPr lang="fi-FI" dirty="0" err="1" smtClean="0"/>
              <a:t>slide</a:t>
            </a:r>
            <a:r>
              <a:rPr lang="fi-FI" dirty="0" smtClean="0"/>
              <a:t>.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37461" y="171397"/>
            <a:ext cx="10515600" cy="5570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mtClean="0"/>
              <a:t>Millainen sinun loma 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717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461" y="171397"/>
            <a:ext cx="10515600" cy="55702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fi-FI" dirty="0" smtClean="0"/>
              <a:t>Millainen sinun loma 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7461" y="984142"/>
            <a:ext cx="11141990" cy="5873858"/>
          </a:xfrm>
        </p:spPr>
        <p:txBody>
          <a:bodyPr>
            <a:normAutofit lnSpcReduction="10000"/>
          </a:bodyPr>
          <a:lstStyle/>
          <a:p>
            <a:r>
              <a:rPr lang="fi-FI" dirty="0" smtClean="0"/>
              <a:t>Mihin matkustat?</a:t>
            </a:r>
          </a:p>
          <a:p>
            <a:r>
              <a:rPr lang="fi-FI" dirty="0" smtClean="0"/>
              <a:t>Milloin lähdet lomalle?</a:t>
            </a:r>
          </a:p>
          <a:p>
            <a:r>
              <a:rPr lang="fi-FI" dirty="0" smtClean="0"/>
              <a:t>Kenen kanssa matkustat?</a:t>
            </a:r>
          </a:p>
          <a:p>
            <a:pPr marL="0" indent="0">
              <a:buNone/>
            </a:pPr>
            <a:r>
              <a:rPr lang="fi-FI" dirty="0" smtClean="0">
                <a:solidFill>
                  <a:srgbClr val="0070C0"/>
                </a:solidFill>
              </a:rPr>
              <a:t>   ystävä		perhe			yksin?			…</a:t>
            </a:r>
          </a:p>
          <a:p>
            <a:r>
              <a:rPr lang="fi-FI" dirty="0" smtClean="0"/>
              <a:t>Missä asut?</a:t>
            </a:r>
          </a:p>
          <a:p>
            <a:pPr marL="0" indent="0">
              <a:buNone/>
            </a:pPr>
            <a:r>
              <a:rPr lang="fi-FI" dirty="0" smtClean="0">
                <a:solidFill>
                  <a:srgbClr val="0070C0"/>
                </a:solidFill>
              </a:rPr>
              <a:t>   hotelli		teltta			ystävän koti?		…</a:t>
            </a:r>
          </a:p>
          <a:p>
            <a:r>
              <a:rPr lang="fi-FI" dirty="0" smtClean="0"/>
              <a:t>Millä matkustat?</a:t>
            </a:r>
          </a:p>
          <a:p>
            <a:pPr marL="0" indent="0">
              <a:buNone/>
            </a:pPr>
            <a:r>
              <a:rPr lang="fi-FI" dirty="0" smtClean="0">
                <a:solidFill>
                  <a:srgbClr val="0070C0"/>
                </a:solidFill>
              </a:rPr>
              <a:t>   lentokone		juna			bussi			auto? 		…</a:t>
            </a:r>
          </a:p>
          <a:p>
            <a:r>
              <a:rPr lang="fi-FI" dirty="0" smtClean="0"/>
              <a:t>Missä käyt?</a:t>
            </a:r>
          </a:p>
          <a:p>
            <a:pPr marL="0" indent="0">
              <a:buNone/>
            </a:pPr>
            <a:r>
              <a:rPr lang="fi-FI" dirty="0" smtClean="0">
                <a:solidFill>
                  <a:srgbClr val="0070C0"/>
                </a:solidFill>
              </a:rPr>
              <a:t>   museo		teatteri		ooppera		näyttely? 	…</a:t>
            </a:r>
          </a:p>
          <a:p>
            <a:r>
              <a:rPr lang="fi-FI" dirty="0" smtClean="0"/>
              <a:t>Missä syöt?</a:t>
            </a:r>
          </a:p>
          <a:p>
            <a:pPr marL="0" indent="0">
              <a:buNone/>
            </a:pPr>
            <a:r>
              <a:rPr lang="fi-FI" dirty="0" smtClean="0">
                <a:solidFill>
                  <a:srgbClr val="0070C0"/>
                </a:solidFill>
              </a:rPr>
              <a:t>   ravintola		kahvila		ystävän koti?		…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149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461" y="171397"/>
            <a:ext cx="10515600" cy="55702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fi-FI" dirty="0" smtClean="0"/>
              <a:t>Millainen sinun loma 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7461" y="914400"/>
            <a:ext cx="11141990" cy="5943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dirty="0" smtClean="0">
                <a:solidFill>
                  <a:srgbClr val="FF0000"/>
                </a:solidFill>
              </a:rPr>
              <a:t>SAMPLE STORY:</a:t>
            </a:r>
          </a:p>
          <a:p>
            <a:r>
              <a:rPr lang="fi-FI" dirty="0" smtClean="0">
                <a:solidFill>
                  <a:schemeClr val="bg2">
                    <a:lumMod val="50000"/>
                  </a:schemeClr>
                </a:solidFill>
              </a:rPr>
              <a:t>Mihin matkustat?	</a:t>
            </a:r>
            <a:r>
              <a:rPr lang="fi-FI" dirty="0" smtClean="0">
                <a:sym typeface="Wingdings" panose="05000000000000000000" pitchFamily="2" charset="2"/>
              </a:rPr>
              <a:t> Minä matkustan Phuketiin Thaimaahan.</a:t>
            </a:r>
          </a:p>
          <a:p>
            <a:endParaRPr lang="fi-FI" dirty="0" smtClean="0"/>
          </a:p>
          <a:p>
            <a:r>
              <a:rPr lang="fi-FI" dirty="0" smtClean="0">
                <a:solidFill>
                  <a:schemeClr val="bg2">
                    <a:lumMod val="50000"/>
                  </a:schemeClr>
                </a:solidFill>
              </a:rPr>
              <a:t>Milloin lähdet lomalle?</a:t>
            </a:r>
            <a:r>
              <a:rPr lang="fi-FI" dirty="0" smtClean="0"/>
              <a:t>	</a:t>
            </a:r>
            <a:r>
              <a:rPr lang="fi-FI" dirty="0" smtClean="0">
                <a:sym typeface="Wingdings" panose="05000000000000000000" pitchFamily="2" charset="2"/>
              </a:rPr>
              <a:t> Lähden lomalle joulukuussa.</a:t>
            </a:r>
          </a:p>
          <a:p>
            <a:endParaRPr lang="fi-FI" dirty="0" smtClean="0"/>
          </a:p>
          <a:p>
            <a:r>
              <a:rPr lang="fi-FI" dirty="0" smtClean="0">
                <a:solidFill>
                  <a:schemeClr val="bg2">
                    <a:lumMod val="50000"/>
                  </a:schemeClr>
                </a:solidFill>
              </a:rPr>
              <a:t>Kenen kanssa matkustat?   </a:t>
            </a:r>
            <a:r>
              <a:rPr lang="fi-FI" dirty="0" smtClean="0">
                <a:sym typeface="Wingdings" panose="05000000000000000000" pitchFamily="2" charset="2"/>
              </a:rPr>
              <a:t> Menen lomalle minun perheen kanssa.</a:t>
            </a:r>
          </a:p>
          <a:p>
            <a:endParaRPr lang="fi-FI" dirty="0" smtClean="0"/>
          </a:p>
          <a:p>
            <a:r>
              <a:rPr lang="fi-FI" dirty="0" smtClean="0">
                <a:solidFill>
                  <a:schemeClr val="bg2">
                    <a:lumMod val="50000"/>
                  </a:schemeClr>
                </a:solidFill>
              </a:rPr>
              <a:t>Missä asut?  </a:t>
            </a:r>
            <a:r>
              <a:rPr lang="fi-FI" dirty="0" smtClean="0">
                <a:sym typeface="Wingdings" panose="05000000000000000000" pitchFamily="2" charset="2"/>
              </a:rPr>
              <a:t> Me asumme pienessä mukavassa hotellissa rannalla.</a:t>
            </a:r>
          </a:p>
          <a:p>
            <a:endParaRPr lang="fi-FI" dirty="0" smtClean="0"/>
          </a:p>
          <a:p>
            <a:r>
              <a:rPr lang="fi-FI" dirty="0" smtClean="0">
                <a:solidFill>
                  <a:schemeClr val="bg2">
                    <a:lumMod val="50000"/>
                  </a:schemeClr>
                </a:solidFill>
              </a:rPr>
              <a:t>Millä matkustat?  </a:t>
            </a:r>
            <a:r>
              <a:rPr lang="fi-FI" dirty="0" smtClean="0">
                <a:sym typeface="Wingdings" panose="05000000000000000000" pitchFamily="2" charset="2"/>
              </a:rPr>
              <a:t> Matkustamme tietysti lentokoneella. Matka on pitkä!</a:t>
            </a:r>
          </a:p>
          <a:p>
            <a:endParaRPr lang="fi-FI" dirty="0" smtClean="0"/>
          </a:p>
          <a:p>
            <a:r>
              <a:rPr lang="fi-FI" dirty="0" smtClean="0">
                <a:solidFill>
                  <a:schemeClr val="bg2">
                    <a:lumMod val="50000"/>
                  </a:schemeClr>
                </a:solidFill>
              </a:rPr>
              <a:t>Missä käyt?  </a:t>
            </a:r>
            <a:r>
              <a:rPr lang="fi-FI" dirty="0" smtClean="0">
                <a:sym typeface="Wingdings" panose="05000000000000000000" pitchFamily="2" charset="2"/>
              </a:rPr>
              <a:t> Käymme vain rannalla ja uimme paljon. Ehkä menemme myös veneellä saarelle. Emme käy museossa tai teatterissa.</a:t>
            </a:r>
          </a:p>
          <a:p>
            <a:endParaRPr lang="fi-FI" dirty="0" smtClean="0"/>
          </a:p>
          <a:p>
            <a:r>
              <a:rPr lang="fi-FI" dirty="0" smtClean="0">
                <a:solidFill>
                  <a:schemeClr val="bg2">
                    <a:lumMod val="50000"/>
                  </a:schemeClr>
                </a:solidFill>
              </a:rPr>
              <a:t>Missä syöt?  </a:t>
            </a:r>
            <a:r>
              <a:rPr lang="fi-FI" dirty="0" smtClean="0">
                <a:sym typeface="Wingdings" panose="05000000000000000000" pitchFamily="2" charset="2"/>
              </a:rPr>
              <a:t> Syömme ihanaa thaimaalaista ruokaa katukahvilassa tai ravintolassa. Illalla juomme cocktaileja rantabaarissa. </a:t>
            </a:r>
            <a:r>
              <a:rPr lang="fi-FI" dirty="0" smtClean="0">
                <a:solidFill>
                  <a:srgbClr val="0070C0"/>
                </a:solidFill>
              </a:rPr>
              <a:t>   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8282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261</Words>
  <Application>Microsoft Office PowerPoint</Application>
  <PresentationFormat>Widescreen</PresentationFormat>
  <Paragraphs>71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Office Theme</vt:lpstr>
      <vt:lpstr>Suomi 1B</vt:lpstr>
      <vt:lpstr>Käännä suomeksi.</vt:lpstr>
      <vt:lpstr>Oikeat vastaukset.</vt:lpstr>
      <vt:lpstr>Millä matkustat?</vt:lpstr>
      <vt:lpstr>PowerPoint Presentation</vt:lpstr>
      <vt:lpstr>Millainen sinun loma on?</vt:lpstr>
      <vt:lpstr>Millainen sinun loma on?</vt:lpstr>
    </vt:vector>
  </TitlesOfParts>
  <Company>Aalto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Suomi 1B</dc:title>
  <dc:creator>Heinzmann Sanni</dc:creator>
  <cp:lastModifiedBy>Heinzmann Sanni</cp:lastModifiedBy>
  <cp:revision>6</cp:revision>
  <dcterms:created xsi:type="dcterms:W3CDTF">2016-11-30T09:32:58Z</dcterms:created>
  <dcterms:modified xsi:type="dcterms:W3CDTF">2016-12-07T12:40:20Z</dcterms:modified>
</cp:coreProperties>
</file>