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1" r:id="rId7"/>
    <p:sldId id="265" r:id="rId8"/>
    <p:sldId id="264" r:id="rId9"/>
    <p:sldId id="262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ikarainen Paula" initials="PH" lastIdx="4" clrIdx="0"/>
  <p:cmAuthor id="1" name="Haikarainen Paula" initials="HP" lastIdx="81" clrIdx="1"/>
  <p:cmAuthor id="2" name="TBWA\HELSINKI" initials="" lastIdx="0" clrIdx="2"/>
  <p:cmAuthor id="3" name="Olsson Eveliina" initials="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E7"/>
    <a:srgbClr val="FFFCEF"/>
    <a:srgbClr val="FFFFFF"/>
    <a:srgbClr val="FFA300"/>
    <a:srgbClr val="00A8B4"/>
    <a:srgbClr val="EF3340"/>
    <a:srgbClr val="FFCD00"/>
    <a:srgbClr val="78BE20"/>
    <a:srgbClr val="BB16A3"/>
    <a:srgbClr val="F7A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7" autoAdjust="0"/>
    <p:restoredTop sz="80685" autoAdjust="0"/>
  </p:normalViewPr>
  <p:slideViewPr>
    <p:cSldViewPr snapToGrid="0" snapToObjects="1">
      <p:cViewPr varScale="1">
        <p:scale>
          <a:sx n="59" d="100"/>
          <a:sy n="59" d="100"/>
        </p:scale>
        <p:origin x="138" y="60"/>
      </p:cViewPr>
      <p:guideLst>
        <p:guide orient="horz"/>
        <p:guide pos="4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163" y="13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9/27/2018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30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All materials are harmful</a:t>
            </a:r>
          </a:p>
          <a:p>
            <a:r>
              <a:rPr lang="en-US" noProof="0" dirty="0" smtClean="0"/>
              <a:t>Getting processing before manufacturing</a:t>
            </a:r>
          </a:p>
          <a:p>
            <a:r>
              <a:rPr lang="en-US" noProof="0" dirty="0" smtClean="0"/>
              <a:t>Manufacturing</a:t>
            </a:r>
          </a:p>
          <a:p>
            <a:r>
              <a:rPr lang="en-US" noProof="0" dirty="0" smtClean="0"/>
              <a:t>Use</a:t>
            </a:r>
          </a:p>
          <a:p>
            <a:r>
              <a:rPr lang="en-US" noProof="0" dirty="0" smtClean="0"/>
              <a:t>End of life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Landfill 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Recycling 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Down</a:t>
            </a:r>
            <a:r>
              <a:rPr lang="en-US" baseline="0" noProof="0" dirty="0" smtClean="0"/>
              <a:t> cycling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Upcycling</a:t>
            </a:r>
          </a:p>
          <a:p>
            <a:pPr marL="171450" indent="-171450">
              <a:buFontTx/>
              <a:buChar char="-"/>
            </a:pPr>
            <a:endParaRPr lang="en-US" noProof="0" dirty="0" smtClean="0"/>
          </a:p>
          <a:p>
            <a:r>
              <a:rPr lang="fi-FI" noProof="0" dirty="0" smtClean="0"/>
              <a:t>Energy </a:t>
            </a:r>
          </a:p>
          <a:p>
            <a:r>
              <a:rPr lang="fi-FI" noProof="0" dirty="0" smtClean="0"/>
              <a:t>	</a:t>
            </a:r>
          </a:p>
          <a:p>
            <a:r>
              <a:rPr lang="en-US" noProof="0" dirty="0" smtClean="0"/>
              <a:t>Bio diversity</a:t>
            </a:r>
          </a:p>
          <a:p>
            <a:r>
              <a:rPr lang="en-US" noProof="0" dirty="0" smtClean="0"/>
              <a:t>Lifeless nature</a:t>
            </a:r>
          </a:p>
          <a:p>
            <a:endParaRPr lang="en-US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08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All materials are harmful</a:t>
            </a:r>
          </a:p>
          <a:p>
            <a:r>
              <a:rPr lang="en-US" noProof="0" dirty="0" smtClean="0"/>
              <a:t>Getting processing before manufacturing</a:t>
            </a:r>
          </a:p>
          <a:p>
            <a:r>
              <a:rPr lang="en-US" noProof="0" dirty="0" smtClean="0"/>
              <a:t>Manufacturing</a:t>
            </a:r>
          </a:p>
          <a:p>
            <a:r>
              <a:rPr lang="en-US" noProof="0" dirty="0" smtClean="0"/>
              <a:t>Use</a:t>
            </a:r>
          </a:p>
          <a:p>
            <a:r>
              <a:rPr lang="en-US" noProof="0" dirty="0" smtClean="0"/>
              <a:t>End of life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Landfill 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Recycling </a:t>
            </a:r>
          </a:p>
          <a:p>
            <a:pPr marL="171450" indent="-171450">
              <a:buFontTx/>
              <a:buChar char="-"/>
            </a:pPr>
            <a:r>
              <a:rPr lang="en-US" noProof="0" dirty="0" smtClean="0"/>
              <a:t>Down</a:t>
            </a:r>
            <a:r>
              <a:rPr lang="en-US" baseline="0" noProof="0" dirty="0" smtClean="0"/>
              <a:t> cycling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Upcycling</a:t>
            </a:r>
          </a:p>
          <a:p>
            <a:pPr marL="171450" indent="-171450">
              <a:buFontTx/>
              <a:buChar char="-"/>
            </a:pPr>
            <a:endParaRPr lang="en-US" noProof="0" dirty="0" smtClean="0"/>
          </a:p>
          <a:p>
            <a:r>
              <a:rPr lang="fi-FI" noProof="0" dirty="0" smtClean="0"/>
              <a:t>Energy </a:t>
            </a:r>
          </a:p>
          <a:p>
            <a:r>
              <a:rPr lang="fi-FI" noProof="0" dirty="0" smtClean="0"/>
              <a:t>	</a:t>
            </a:r>
          </a:p>
          <a:p>
            <a:r>
              <a:rPr lang="en-US" noProof="0" dirty="0" smtClean="0"/>
              <a:t>Bio diversity</a:t>
            </a:r>
          </a:p>
          <a:p>
            <a:r>
              <a:rPr lang="en-US" noProof="0" dirty="0" smtClean="0"/>
              <a:t>Lifeless nature</a:t>
            </a:r>
          </a:p>
          <a:p>
            <a:endParaRPr lang="en-US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19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401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6"/>
            <a:ext cx="2236005" cy="20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3953"/>
            <a:ext cx="2449209" cy="11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" y="5635655"/>
            <a:ext cx="2346452" cy="11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5" y="5636720"/>
            <a:ext cx="2446833" cy="109869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6005" cy="21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5633463"/>
            <a:ext cx="2473630" cy="1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5617594"/>
            <a:ext cx="2473630" cy="11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5642947"/>
            <a:ext cx="2473630" cy="11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5633463"/>
            <a:ext cx="2473630" cy="1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5617594"/>
            <a:ext cx="2473630" cy="11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5642947"/>
            <a:ext cx="2473630" cy="11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611938" y="2276475"/>
          <a:ext cx="253206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imgW="3390476" imgH="6133333" progId="">
                  <p:embed/>
                </p:oleObj>
              </mc:Choice>
              <mc:Fallback>
                <p:oleObj r:id="rId3" imgW="3390476" imgH="6133333" progId="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2276475"/>
                        <a:ext cx="2532062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1412875"/>
            <a:ext cx="9144000" cy="1588"/>
          </a:xfrm>
          <a:prstGeom prst="line">
            <a:avLst/>
          </a:prstGeom>
          <a:noFill/>
          <a:ln w="1908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Teppo Vienamo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41CA-0152-4E6B-B667-2DFF95ADB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4209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7725" y="162877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26.2.2009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Teppo Vienamo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BE23-9705-4885-8869-235EB06143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391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6"/>
            <a:ext cx="2236005" cy="20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68" r:id="rId22"/>
    <p:sldLayoutId id="2147484770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400" dirty="0" smtClean="0"/>
              <a:t>Materials</a:t>
            </a:r>
            <a:br>
              <a:rPr lang="en-US" altLang="en-US" sz="5400" dirty="0" smtClean="0"/>
            </a:br>
            <a:endParaRPr lang="en-US" altLang="en-US" sz="54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altLang="en-US" dirty="0" smtClean="0"/>
              <a:t>Product </a:t>
            </a:r>
            <a:r>
              <a:rPr lang="fi-FI" altLang="en-US" dirty="0" err="1" smtClean="0"/>
              <a:t>sustainability</a:t>
            </a:r>
            <a:r>
              <a:rPr lang="fi-FI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err="1" smtClean="0"/>
              <a:t>Aaltonaut</a:t>
            </a:r>
            <a:r>
              <a:rPr lang="en-US" altLang="en-US" dirty="0" smtClean="0"/>
              <a:t> minor program </a:t>
            </a:r>
          </a:p>
          <a:p>
            <a:r>
              <a:rPr lang="en-US" altLang="en-US" dirty="0" smtClean="0"/>
              <a:t>Teppo Vienamo</a:t>
            </a:r>
          </a:p>
          <a:p>
            <a:r>
              <a:rPr lang="en-US" altLang="en-US" dirty="0" smtClean="0"/>
              <a:t>27.9.2018</a:t>
            </a:r>
          </a:p>
        </p:txBody>
      </p:sp>
    </p:spTree>
    <p:extLst>
      <p:ext uri="{BB962C8B-B14F-4D97-AF65-F5344CB8AC3E}">
        <p14:creationId xmlns:p14="http://schemas.microsoft.com/office/powerpoint/2010/main" val="39490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Program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 smtClean="0"/>
              <a:t>15:15 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Executive presentations</a:t>
            </a:r>
            <a:endParaRPr lang="en-US" sz="2400" dirty="0" smtClean="0"/>
          </a:p>
          <a:p>
            <a:pPr>
              <a:defRPr/>
            </a:pPr>
            <a:r>
              <a:rPr lang="fi-FI" sz="2400" dirty="0" smtClean="0"/>
              <a:t>16:00 Product </a:t>
            </a:r>
            <a:r>
              <a:rPr lang="en-US" sz="2400" dirty="0" smtClean="0"/>
              <a:t>dismantling</a:t>
            </a:r>
            <a:r>
              <a:rPr lang="fi-FI" sz="2400" dirty="0" smtClean="0"/>
              <a:t> and </a:t>
            </a:r>
            <a:r>
              <a:rPr lang="en-US" sz="2400" dirty="0" smtClean="0"/>
              <a:t>identifying</a:t>
            </a:r>
            <a:r>
              <a:rPr lang="fi-FI" sz="2400" dirty="0" smtClean="0"/>
              <a:t> </a:t>
            </a:r>
            <a:r>
              <a:rPr lang="en-US" sz="2400" dirty="0" smtClean="0"/>
              <a:t>materials</a:t>
            </a:r>
          </a:p>
          <a:p>
            <a:pPr>
              <a:defRPr/>
            </a:pPr>
            <a:r>
              <a:rPr lang="fi-FI" sz="2400" dirty="0" smtClean="0"/>
              <a:t>17:00 </a:t>
            </a:r>
            <a:r>
              <a:rPr lang="fi-FI" sz="2400" dirty="0" err="1" smtClean="0"/>
              <a:t>Teams</a:t>
            </a:r>
            <a:r>
              <a:rPr lang="fi-FI" sz="2400" dirty="0" smtClean="0"/>
              <a:t> </a:t>
            </a:r>
            <a:r>
              <a:rPr lang="fi-FI" sz="2400" dirty="0" err="1" smtClean="0"/>
              <a:t>present</a:t>
            </a:r>
            <a:r>
              <a:rPr lang="fi-FI" sz="2400" dirty="0" smtClean="0"/>
              <a:t> </a:t>
            </a:r>
            <a:r>
              <a:rPr lang="fi-FI" sz="2400" dirty="0" err="1" smtClean="0"/>
              <a:t>materials</a:t>
            </a:r>
            <a:endParaRPr lang="en-US" sz="2400" dirty="0" smtClean="0"/>
          </a:p>
          <a:p>
            <a:pPr>
              <a:defRPr/>
            </a:pPr>
            <a:r>
              <a:rPr lang="en-US" altLang="en-US" sz="2400" dirty="0" smtClean="0"/>
              <a:t>17:30 Homework guidelines</a:t>
            </a:r>
            <a:endParaRPr lang="en-US" sz="2400" dirty="0" smtClean="0"/>
          </a:p>
          <a:p>
            <a:pPr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96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Materials</a:t>
            </a:r>
            <a:r>
              <a:rPr lang="fi-FI" dirty="0" smtClean="0"/>
              <a:t> and </a:t>
            </a:r>
            <a:r>
              <a:rPr lang="fi-FI" dirty="0" err="1" smtClean="0"/>
              <a:t>sustainability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6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9091"/>
          <a:stretch/>
        </p:blipFill>
        <p:spPr>
          <a:xfrm>
            <a:off x="0" y="1778000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Materials and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Raw material</a:t>
            </a:r>
          </a:p>
          <a:p>
            <a:r>
              <a:rPr lang="en-US" dirty="0" smtClean="0"/>
              <a:t>Processing </a:t>
            </a:r>
          </a:p>
          <a:p>
            <a:r>
              <a:rPr lang="en-US" dirty="0" smtClean="0"/>
              <a:t>Manufacturing</a:t>
            </a:r>
            <a:endParaRPr lang="en-US" dirty="0"/>
          </a:p>
          <a:p>
            <a:r>
              <a:rPr lang="en-US" dirty="0" smtClean="0"/>
              <a:t>Use</a:t>
            </a:r>
          </a:p>
          <a:p>
            <a:r>
              <a:rPr lang="fi-FI" dirty="0" err="1" smtClean="0"/>
              <a:t>End</a:t>
            </a:r>
            <a:r>
              <a:rPr lang="fi-FI" dirty="0" smtClean="0"/>
              <a:t> of life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1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broken t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67" y="0"/>
            <a:ext cx="9406367" cy="69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life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358266" y="4670175"/>
            <a:ext cx="2953634" cy="3831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Recycling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Material 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Landfill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7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667" t="7499" r="6889" b="9999"/>
          <a:stretch/>
        </p:blipFill>
        <p:spPr>
          <a:xfrm>
            <a:off x="-2753" y="0"/>
            <a:ext cx="914675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0050" y="6704690"/>
            <a:ext cx="239168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900" b="1" dirty="0" err="1" smtClean="0"/>
              <a:t>Sustaineable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materials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with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both</a:t>
            </a:r>
            <a:r>
              <a:rPr lang="fi-FI" sz="900" b="1" dirty="0" smtClean="0"/>
              <a:t> </a:t>
            </a:r>
            <a:r>
              <a:rPr lang="fi-FI" sz="900" b="1" dirty="0" err="1" smtClean="0"/>
              <a:t>eyes</a:t>
            </a:r>
            <a:r>
              <a:rPr lang="fi-FI" sz="900" b="1" dirty="0" smtClean="0"/>
              <a:t> open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302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Workshop: </a:t>
            </a:r>
            <a:r>
              <a:rPr lang="fi-FI" dirty="0"/>
              <a:t>Product </a:t>
            </a:r>
            <a:r>
              <a:rPr lang="en-US" dirty="0"/>
              <a:t>dismantling</a:t>
            </a:r>
            <a:r>
              <a:rPr lang="fi-FI" dirty="0"/>
              <a:t> and </a:t>
            </a:r>
            <a:r>
              <a:rPr lang="en-US" dirty="0"/>
              <a:t>identifying</a:t>
            </a:r>
            <a:r>
              <a:rPr lang="fi-FI" dirty="0"/>
              <a:t> </a:t>
            </a:r>
            <a:r>
              <a:rPr lang="en-US" dirty="0"/>
              <a:t>materials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685675"/>
            <a:ext cx="3669142" cy="3831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Dismantle the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Try to</a:t>
            </a:r>
            <a:r>
              <a:rPr lang="fi-FI" dirty="0" smtClean="0"/>
              <a:t> </a:t>
            </a:r>
            <a:r>
              <a:rPr lang="en-US" dirty="0" smtClean="0"/>
              <a:t>identify</a:t>
            </a:r>
            <a:r>
              <a:rPr lang="fi-FI" dirty="0" smtClean="0"/>
              <a:t> </a:t>
            </a:r>
            <a:r>
              <a:rPr lang="en-US" dirty="0" smtClean="0"/>
              <a:t>the</a:t>
            </a:r>
            <a:r>
              <a:rPr lang="fi-FI" dirty="0" smtClean="0"/>
              <a:t> </a:t>
            </a:r>
            <a:r>
              <a:rPr lang="en-US" dirty="0" smtClean="0"/>
              <a:t>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Lay parts on 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sticky</a:t>
            </a:r>
            <a:r>
              <a:rPr lang="fi-FI" dirty="0" smtClean="0"/>
              <a:t> </a:t>
            </a:r>
            <a:r>
              <a:rPr lang="fi-FI" dirty="0" err="1" smtClean="0"/>
              <a:t>notes</a:t>
            </a:r>
            <a:r>
              <a:rPr lang="fi-FI" dirty="0" smtClean="0"/>
              <a:t> to </a:t>
            </a:r>
            <a:r>
              <a:rPr lang="fi-FI" dirty="0" err="1" smtClean="0"/>
              <a:t>label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184" b="13083"/>
          <a:stretch/>
        </p:blipFill>
        <p:spPr>
          <a:xfrm>
            <a:off x="4854121" y="1660275"/>
            <a:ext cx="3714898" cy="40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Homework: Material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27.9.2018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3778"/>
              </p:ext>
            </p:extLst>
          </p:nvPr>
        </p:nvGraphicFramePr>
        <p:xfrm>
          <a:off x="540001" y="1685673"/>
          <a:ext cx="6931612" cy="205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903">
                  <a:extLst>
                    <a:ext uri="{9D8B030D-6E8A-4147-A177-3AD203B41FA5}">
                      <a16:colId xmlns:a16="http://schemas.microsoft.com/office/drawing/2014/main" val="67050458"/>
                    </a:ext>
                  </a:extLst>
                </a:gridCol>
                <a:gridCol w="1732903">
                  <a:extLst>
                    <a:ext uri="{9D8B030D-6E8A-4147-A177-3AD203B41FA5}">
                      <a16:colId xmlns:a16="http://schemas.microsoft.com/office/drawing/2014/main" val="2207860866"/>
                    </a:ext>
                  </a:extLst>
                </a:gridCol>
                <a:gridCol w="1732903">
                  <a:extLst>
                    <a:ext uri="{9D8B030D-6E8A-4147-A177-3AD203B41FA5}">
                      <a16:colId xmlns:a16="http://schemas.microsoft.com/office/drawing/2014/main" val="3387440904"/>
                    </a:ext>
                  </a:extLst>
                </a:gridCol>
                <a:gridCol w="1732903">
                  <a:extLst>
                    <a:ext uri="{9D8B030D-6E8A-4147-A177-3AD203B41FA5}">
                      <a16:colId xmlns:a16="http://schemas.microsoft.com/office/drawing/2014/main" val="1565573817"/>
                    </a:ext>
                  </a:extLst>
                </a:gridCol>
              </a:tblGrid>
              <a:tr h="35969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Part</a:t>
                      </a:r>
                      <a:r>
                        <a:rPr lang="fi-FI" dirty="0" smtClean="0"/>
                        <a:t> </a:t>
                      </a:r>
                      <a:r>
                        <a:rPr lang="en-US" noProof="0" dirty="0" smtClean="0"/>
                        <a:t>name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Material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Weight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Sustainability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12356"/>
                  </a:ext>
                </a:extLst>
              </a:tr>
              <a:tr h="416855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Body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Ivory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6603"/>
                  </a:ext>
                </a:extLst>
              </a:tr>
              <a:tr h="43852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Magnesium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1814"/>
                  </a:ext>
                </a:extLst>
              </a:tr>
              <a:tr h="4168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24"/>
                  </a:ext>
                </a:extLst>
              </a:tr>
              <a:tr h="4168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0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8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-yliopisto_2013">
  <a:themeElements>
    <a:clrScheme name="Aalto 2013: Tuned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00965E"/>
      </a:accent2>
      <a:accent3>
        <a:srgbClr val="005EB8"/>
      </a:accent3>
      <a:accent4>
        <a:srgbClr val="7D55C7"/>
      </a:accent4>
      <a:accent5>
        <a:srgbClr val="EF3340"/>
      </a:accent5>
      <a:accent6>
        <a:srgbClr val="FF671F"/>
      </a:accent6>
      <a:hlink>
        <a:srgbClr val="000000"/>
      </a:hlink>
      <a:folHlink>
        <a:srgbClr val="8C85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AaltoUniversity_presentation_270115.pptx" id="{B098B754-9CA0-4D02-9861-1931B9A0C66C}" vid="{48AC2796-4C32-4099-B794-82C880EB55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81526D931D8449562EB4C69BA258D" ma:contentTypeVersion="0" ma:contentTypeDescription="Create a new document." ma:contentTypeScope="" ma:versionID="ba1e11fde23b863786958611163a04c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FE3B32-8AEE-40E1-A228-D331FDE86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ED2348-C7FD-4BE0-940E-337F559BA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31AE3E-E47A-4FBB-8C55-C6661F786DAF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AaltoUniversity_presentation_270115</Template>
  <TotalTime>18907</TotalTime>
  <Words>134</Words>
  <Application>Microsoft Office PowerPoint</Application>
  <PresentationFormat>On-screen Show (4:3)</PresentationFormat>
  <Paragraphs>83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ヒラギノ角ゴ Pro W3</vt:lpstr>
      <vt:lpstr>Aalto-yliopisto_2013</vt:lpstr>
      <vt:lpstr>Materials </vt:lpstr>
      <vt:lpstr>Program </vt:lpstr>
      <vt:lpstr>Materials and sustainability?</vt:lpstr>
      <vt:lpstr>Materials and sustainability</vt:lpstr>
      <vt:lpstr>End of life </vt:lpstr>
      <vt:lpstr>PowerPoint Presentation</vt:lpstr>
      <vt:lpstr>Workshop: Product dismantling and identifying materials </vt:lpstr>
      <vt:lpstr>Homework: Material table </vt:lpstr>
    </vt:vector>
  </TitlesOfParts>
  <Company>Aalto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Kähkönen Elina</dc:creator>
  <cp:lastModifiedBy>Vienamo Teppo</cp:lastModifiedBy>
  <cp:revision>110</cp:revision>
  <cp:lastPrinted>2014-03-07T13:14:33Z</cp:lastPrinted>
  <dcterms:created xsi:type="dcterms:W3CDTF">2016-07-25T08:07:06Z</dcterms:created>
  <dcterms:modified xsi:type="dcterms:W3CDTF">2018-09-28T05:30:47Z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0x010100AEB81526D931D8449562EB4C69BA258D</vt:lpwstr>
  </property>
</Properties>
</file>