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257" r:id="rId5"/>
    <p:sldId id="258" r:id="rId6"/>
    <p:sldId id="261" r:id="rId7"/>
    <p:sldId id="265" r:id="rId8"/>
    <p:sldId id="264" r:id="rId9"/>
    <p:sldId id="262" r:id="rId10"/>
    <p:sldId id="259" r:id="rId11"/>
    <p:sldId id="260" r:id="rId1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45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ikarainen Paula" initials="PH" lastIdx="4" clrIdx="0"/>
  <p:cmAuthor id="1" name="Haikarainen Paula" initials="HP" lastIdx="81" clrIdx="1"/>
  <p:cmAuthor id="2" name="TBWA\HELSINKI" initials="" lastIdx="0" clrIdx="2"/>
  <p:cmAuthor id="3" name="Olsson Eveliina" initials="" lastIdx="17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6E7"/>
    <a:srgbClr val="FFFCEF"/>
    <a:srgbClr val="FFFFFF"/>
    <a:srgbClr val="FFA300"/>
    <a:srgbClr val="00A8B4"/>
    <a:srgbClr val="EF3340"/>
    <a:srgbClr val="FFCD00"/>
    <a:srgbClr val="78BE20"/>
    <a:srgbClr val="BB16A3"/>
    <a:srgbClr val="F7A0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37" autoAdjust="0"/>
    <p:restoredTop sz="80685" autoAdjust="0"/>
  </p:normalViewPr>
  <p:slideViewPr>
    <p:cSldViewPr snapToGrid="0" snapToObjects="1">
      <p:cViewPr varScale="1">
        <p:scale>
          <a:sx n="59" d="100"/>
          <a:sy n="59" d="100"/>
        </p:scale>
        <p:origin x="138" y="60"/>
      </p:cViewPr>
      <p:guideLst>
        <p:guide orient="horz"/>
        <p:guide pos="45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>
        <p:scale>
          <a:sx n="80" d="100"/>
          <a:sy n="80" d="100"/>
        </p:scale>
        <p:origin x="-163" y="13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39D04D9-2D90-E741-8C77-A958108973E5}" type="datetimeFigureOut">
              <a:rPr lang="en-US"/>
              <a:pPr>
                <a:defRPr/>
              </a:pPr>
              <a:t>9/27/2018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81337A6-C487-9645-B543-6BBD05A1D19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45393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FE7B0BA-8FA8-3A4A-9820-CF1299A8B616}" type="datetime1">
              <a:rPr lang="fi-FI"/>
              <a:pPr>
                <a:defRPr/>
              </a:pPr>
              <a:t>27.9.2018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 smtClean="0"/>
              <a:t>Click to edit Master text styles</a:t>
            </a:r>
          </a:p>
          <a:p>
            <a:pPr lvl="1"/>
            <a:r>
              <a:rPr lang="fi-FI" noProof="0" smtClean="0"/>
              <a:t>Second level</a:t>
            </a:r>
          </a:p>
          <a:p>
            <a:pPr lvl="2"/>
            <a:r>
              <a:rPr lang="fi-FI" noProof="0" smtClean="0"/>
              <a:t>Third level</a:t>
            </a:r>
          </a:p>
          <a:p>
            <a:pPr lvl="3"/>
            <a:r>
              <a:rPr lang="fi-FI" noProof="0" smtClean="0"/>
              <a:t>Fourth level</a:t>
            </a:r>
          </a:p>
          <a:p>
            <a:pPr lvl="4"/>
            <a:r>
              <a:rPr lang="fi-FI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66A5FF2-0573-2649-A39A-26FA52E0537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72913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8304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 smtClean="0"/>
              <a:t>All materials are harmful</a:t>
            </a:r>
          </a:p>
          <a:p>
            <a:r>
              <a:rPr lang="en-US" noProof="0" dirty="0" smtClean="0"/>
              <a:t>Getting processing before manufacturing</a:t>
            </a:r>
          </a:p>
          <a:p>
            <a:r>
              <a:rPr lang="en-US" noProof="0" dirty="0" smtClean="0"/>
              <a:t>Manufacturing</a:t>
            </a:r>
          </a:p>
          <a:p>
            <a:r>
              <a:rPr lang="en-US" noProof="0" dirty="0" smtClean="0"/>
              <a:t>Use</a:t>
            </a:r>
          </a:p>
          <a:p>
            <a:r>
              <a:rPr lang="en-US" noProof="0" dirty="0" smtClean="0"/>
              <a:t>End of life</a:t>
            </a:r>
          </a:p>
          <a:p>
            <a:pPr marL="171450" indent="-171450">
              <a:buFontTx/>
              <a:buChar char="-"/>
            </a:pPr>
            <a:r>
              <a:rPr lang="en-US" noProof="0" dirty="0" smtClean="0"/>
              <a:t>Landfill </a:t>
            </a:r>
          </a:p>
          <a:p>
            <a:pPr marL="171450" indent="-171450">
              <a:buFontTx/>
              <a:buChar char="-"/>
            </a:pPr>
            <a:r>
              <a:rPr lang="en-US" noProof="0" dirty="0" smtClean="0"/>
              <a:t>Recycling </a:t>
            </a:r>
          </a:p>
          <a:p>
            <a:pPr marL="171450" indent="-171450">
              <a:buFontTx/>
              <a:buChar char="-"/>
            </a:pPr>
            <a:r>
              <a:rPr lang="en-US" noProof="0" dirty="0" smtClean="0"/>
              <a:t>Down</a:t>
            </a:r>
            <a:r>
              <a:rPr lang="en-US" baseline="0" noProof="0" dirty="0" smtClean="0"/>
              <a:t> cycling</a:t>
            </a:r>
          </a:p>
          <a:p>
            <a:pPr marL="171450" indent="-171450">
              <a:buFontTx/>
              <a:buChar char="-"/>
            </a:pPr>
            <a:r>
              <a:rPr lang="en-US" baseline="0" noProof="0" dirty="0" smtClean="0"/>
              <a:t>Upcycling</a:t>
            </a:r>
          </a:p>
          <a:p>
            <a:pPr marL="171450" indent="-171450">
              <a:buFontTx/>
              <a:buChar char="-"/>
            </a:pPr>
            <a:endParaRPr lang="en-US" noProof="0" dirty="0" smtClean="0"/>
          </a:p>
          <a:p>
            <a:r>
              <a:rPr lang="fi-FI" noProof="0" dirty="0" smtClean="0"/>
              <a:t>Energy </a:t>
            </a:r>
          </a:p>
          <a:p>
            <a:r>
              <a:rPr lang="fi-FI" noProof="0" dirty="0" smtClean="0"/>
              <a:t>	</a:t>
            </a:r>
          </a:p>
          <a:p>
            <a:r>
              <a:rPr lang="en-US" noProof="0" dirty="0" smtClean="0"/>
              <a:t>Bio diversity</a:t>
            </a:r>
          </a:p>
          <a:p>
            <a:r>
              <a:rPr lang="en-US" noProof="0" dirty="0" smtClean="0"/>
              <a:t>Lifeless nature</a:t>
            </a:r>
          </a:p>
          <a:p>
            <a:endParaRPr lang="en-US" noProof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5084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 smtClean="0"/>
              <a:t>All materials are harmful</a:t>
            </a:r>
          </a:p>
          <a:p>
            <a:r>
              <a:rPr lang="en-US" noProof="0" dirty="0" smtClean="0"/>
              <a:t>Getting processing before manufacturing</a:t>
            </a:r>
          </a:p>
          <a:p>
            <a:r>
              <a:rPr lang="en-US" noProof="0" dirty="0" smtClean="0"/>
              <a:t>Manufacturing</a:t>
            </a:r>
          </a:p>
          <a:p>
            <a:r>
              <a:rPr lang="en-US" noProof="0" dirty="0" smtClean="0"/>
              <a:t>Use</a:t>
            </a:r>
          </a:p>
          <a:p>
            <a:r>
              <a:rPr lang="en-US" noProof="0" dirty="0" smtClean="0"/>
              <a:t>End of life</a:t>
            </a:r>
          </a:p>
          <a:p>
            <a:pPr marL="171450" indent="-171450">
              <a:buFontTx/>
              <a:buChar char="-"/>
            </a:pPr>
            <a:r>
              <a:rPr lang="en-US" noProof="0" dirty="0" smtClean="0"/>
              <a:t>Landfill </a:t>
            </a:r>
          </a:p>
          <a:p>
            <a:pPr marL="171450" indent="-171450">
              <a:buFontTx/>
              <a:buChar char="-"/>
            </a:pPr>
            <a:r>
              <a:rPr lang="en-US" noProof="0" dirty="0" smtClean="0"/>
              <a:t>Recycling </a:t>
            </a:r>
          </a:p>
          <a:p>
            <a:pPr marL="171450" indent="-171450">
              <a:buFontTx/>
              <a:buChar char="-"/>
            </a:pPr>
            <a:r>
              <a:rPr lang="en-US" noProof="0" dirty="0" smtClean="0"/>
              <a:t>Down</a:t>
            </a:r>
            <a:r>
              <a:rPr lang="en-US" baseline="0" noProof="0" dirty="0" smtClean="0"/>
              <a:t> cycling</a:t>
            </a:r>
          </a:p>
          <a:p>
            <a:pPr marL="171450" indent="-171450">
              <a:buFontTx/>
              <a:buChar char="-"/>
            </a:pPr>
            <a:r>
              <a:rPr lang="en-US" baseline="0" noProof="0" dirty="0" smtClean="0"/>
              <a:t>Upcycling</a:t>
            </a:r>
          </a:p>
          <a:p>
            <a:pPr marL="171450" indent="-171450">
              <a:buFontTx/>
              <a:buChar char="-"/>
            </a:pPr>
            <a:endParaRPr lang="en-US" noProof="0" dirty="0" smtClean="0"/>
          </a:p>
          <a:p>
            <a:r>
              <a:rPr lang="fi-FI" noProof="0" dirty="0" smtClean="0"/>
              <a:t>Energy </a:t>
            </a:r>
          </a:p>
          <a:p>
            <a:r>
              <a:rPr lang="fi-FI" noProof="0" dirty="0" smtClean="0"/>
              <a:t>	</a:t>
            </a:r>
          </a:p>
          <a:p>
            <a:r>
              <a:rPr lang="en-US" noProof="0" dirty="0" smtClean="0"/>
              <a:t>Bio diversity</a:t>
            </a:r>
          </a:p>
          <a:p>
            <a:r>
              <a:rPr lang="en-US" noProof="0" dirty="0" smtClean="0"/>
              <a:t>Lifeless nature</a:t>
            </a:r>
          </a:p>
          <a:p>
            <a:endParaRPr lang="en-US" noProof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0190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4016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584308" y="1912266"/>
            <a:ext cx="7975385" cy="26360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584309" y="5454200"/>
            <a:ext cx="5379423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" y="35101"/>
            <a:ext cx="2238480" cy="205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106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lu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584310" y="2435535"/>
            <a:ext cx="3319477" cy="32329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6000" b="1" spc="-200">
                <a:solidFill>
                  <a:schemeClr val="accent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584310" y="5884335"/>
            <a:ext cx="3319477" cy="5832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49262" y="180000"/>
            <a:ext cx="4629692" cy="64980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smtClean="0"/>
              <a:t>Click icon to add picture</a:t>
            </a:r>
            <a:endParaRPr lang="fi-FI" noProof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" y="32625"/>
            <a:ext cx="2236006" cy="205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045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R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49262" y="180000"/>
            <a:ext cx="4629692" cy="64980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smtClean="0"/>
              <a:t>Click icon to add picture</a:t>
            </a:r>
            <a:endParaRPr lang="fi-FI" noProof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84310" y="2435535"/>
            <a:ext cx="3319477" cy="32329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6000" b="1" spc="-2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84310" y="5884335"/>
            <a:ext cx="3319477" cy="5832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" y="32625"/>
            <a:ext cx="2236006" cy="205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845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Yellow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49262" y="180000"/>
            <a:ext cx="4629692" cy="64980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smtClean="0"/>
              <a:t>Click icon to add picture</a:t>
            </a:r>
            <a:endParaRPr lang="fi-FI" noProof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84310" y="2435535"/>
            <a:ext cx="3319477" cy="32329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6000" b="1" spc="-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84310" y="5884335"/>
            <a:ext cx="3319477" cy="5832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26"/>
            <a:ext cx="2236005" cy="205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62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539750" y="5765800"/>
            <a:ext cx="8085138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584308" y="1912266"/>
            <a:ext cx="7975385" cy="26360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15" y="5633953"/>
            <a:ext cx="2449209" cy="11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7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Re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539750" y="5765800"/>
            <a:ext cx="8085138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84308" y="1912266"/>
            <a:ext cx="7975385" cy="26360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25" y="5635655"/>
            <a:ext cx="2346452" cy="110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148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Yello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35" y="5636720"/>
            <a:ext cx="2446833" cy="1098699"/>
          </a:xfrm>
          <a:prstGeom prst="rect">
            <a:avLst/>
          </a:prstGeom>
        </p:spPr>
      </p:pic>
      <p:cxnSp>
        <p:nvCxnSpPr>
          <p:cNvPr id="5" name="Straight Connector 4"/>
          <p:cNvCxnSpPr/>
          <p:nvPr userDrawn="1"/>
        </p:nvCxnSpPr>
        <p:spPr>
          <a:xfrm>
            <a:off x="539750" y="5765800"/>
            <a:ext cx="8085138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84308" y="1912266"/>
            <a:ext cx="7975385" cy="26360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36005" cy="212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316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641" y="5633463"/>
            <a:ext cx="2473630" cy="112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 userDrawn="1"/>
        </p:nvCxnSpPr>
        <p:spPr>
          <a:xfrm>
            <a:off x="539750" y="5765800"/>
            <a:ext cx="8085138" cy="0"/>
          </a:xfrm>
          <a:prstGeom prst="line">
            <a:avLst/>
          </a:prstGeom>
          <a:ln w="1270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1" y="381000"/>
            <a:ext cx="8085599" cy="11957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3600" b="1" spc="-100">
                <a:solidFill>
                  <a:srgbClr val="0065B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0"/>
          <p:cNvSpPr>
            <a:spLocks noGrp="1"/>
          </p:cNvSpPr>
          <p:nvPr>
            <p:ph sz="quarter" idx="14"/>
          </p:nvPr>
        </p:nvSpPr>
        <p:spPr>
          <a:xfrm>
            <a:off x="540001" y="1685675"/>
            <a:ext cx="8085599" cy="383155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6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7D511-EF24-F248-BEA4-1AD370F38D7A}" type="datetime1">
              <a:rPr lang="fi-FI"/>
              <a:pPr>
                <a:defRPr/>
              </a:pPr>
              <a:t>27.9.2018</a:t>
            </a:fld>
            <a:endParaRPr lang="fi-FI"/>
          </a:p>
        </p:txBody>
      </p:sp>
      <p:sp>
        <p:nvSpPr>
          <p:cNvPr id="7" name="Footer Placeholder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Slide Number Placehold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FD4B7-1CC6-864B-A72A-C978B70BBA9B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07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922" y="5617594"/>
            <a:ext cx="2473630" cy="115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 userDrawn="1"/>
        </p:nvCxnSpPr>
        <p:spPr>
          <a:xfrm>
            <a:off x="539750" y="5765800"/>
            <a:ext cx="8085138" cy="0"/>
          </a:xfrm>
          <a:prstGeom prst="line">
            <a:avLst/>
          </a:prstGeom>
          <a:ln w="12700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540001" y="381000"/>
            <a:ext cx="8085599" cy="11957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3600" b="1" spc="-100">
                <a:solidFill>
                  <a:srgbClr val="0065B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0001" y="1685675"/>
            <a:ext cx="8085599" cy="383155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910DB-C0F0-1A41-AB6F-AB5EC7730884}" type="datetime1">
              <a:rPr lang="fi-FI"/>
              <a:pPr>
                <a:defRPr/>
              </a:pPr>
              <a:t>27.9.2018</a:t>
            </a:fld>
            <a:endParaRPr lang="fi-FI"/>
          </a:p>
        </p:txBody>
      </p:sp>
      <p:sp>
        <p:nvSpPr>
          <p:cNvPr id="7" name="Footer Placeholder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42AF8-94BF-6340-B60E-A8C5E9F87F0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28159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898" y="5642947"/>
            <a:ext cx="2473630" cy="110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 userDrawn="1"/>
        </p:nvCxnSpPr>
        <p:spPr>
          <a:xfrm>
            <a:off x="539750" y="5765800"/>
            <a:ext cx="8085138" cy="0"/>
          </a:xfrm>
          <a:prstGeom prst="line">
            <a:avLst/>
          </a:prstGeom>
          <a:ln w="127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540001" y="381000"/>
            <a:ext cx="8085599" cy="11957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3600" b="1" spc="-100">
                <a:solidFill>
                  <a:srgbClr val="0065B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0001" y="1685675"/>
            <a:ext cx="8085599" cy="383155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5D0FA-D02A-0640-99E9-F9BA78C58440}" type="datetime1">
              <a:rPr lang="fi-FI"/>
              <a:pPr>
                <a:defRPr/>
              </a:pPr>
              <a:t>27.9.2018</a:t>
            </a:fld>
            <a:endParaRPr lang="fi-FI"/>
          </a:p>
        </p:txBody>
      </p:sp>
      <p:sp>
        <p:nvSpPr>
          <p:cNvPr id="7" name="Footer Placeholder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4BE77-5FCA-3844-8BD6-7ECE8B5BEE8D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01429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39750" y="5765800"/>
            <a:ext cx="8085138" cy="0"/>
          </a:xfrm>
          <a:prstGeom prst="line">
            <a:avLst/>
          </a:prstGeom>
          <a:ln w="1270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540001" y="381000"/>
            <a:ext cx="8085599" cy="11957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3600" b="1" spc="-100">
                <a:solidFill>
                  <a:srgbClr val="0065B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0001" y="1685675"/>
            <a:ext cx="3988079" cy="383155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0" name="Content Placeholder 10"/>
          <p:cNvSpPr>
            <a:spLocks noGrp="1"/>
          </p:cNvSpPr>
          <p:nvPr>
            <p:ph sz="quarter" idx="18"/>
          </p:nvPr>
        </p:nvSpPr>
        <p:spPr>
          <a:xfrm>
            <a:off x="4637521" y="1685675"/>
            <a:ext cx="3988079" cy="383155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9A5E8-EE9D-CB41-8F80-274DF3CEAEDA}" type="datetime1">
              <a:rPr lang="fi-FI"/>
              <a:pPr>
                <a:defRPr/>
              </a:pPr>
              <a:t>27.9.2018</a:t>
            </a:fld>
            <a:endParaRPr lang="fi-FI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Slide Number Placeholder 1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9A8AE-7274-0C4A-AB42-92022833E6E2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1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641" y="5633463"/>
            <a:ext cx="2473630" cy="112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0082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Re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584308" y="1912266"/>
            <a:ext cx="7975385" cy="26360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84309" y="5454200"/>
            <a:ext cx="5379423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01"/>
            <a:ext cx="2238480" cy="205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993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39750" y="5765800"/>
            <a:ext cx="8085138" cy="0"/>
          </a:xfrm>
          <a:prstGeom prst="line">
            <a:avLst/>
          </a:prstGeom>
          <a:ln w="12700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540001" y="381000"/>
            <a:ext cx="8085599" cy="11957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3600" b="1" spc="-100">
                <a:solidFill>
                  <a:srgbClr val="0065B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4"/>
          </p:nvPr>
        </p:nvSpPr>
        <p:spPr>
          <a:xfrm>
            <a:off x="540001" y="1685675"/>
            <a:ext cx="3988079" cy="383155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15" name="Content Placeholder 10"/>
          <p:cNvSpPr>
            <a:spLocks noGrp="1"/>
          </p:cNvSpPr>
          <p:nvPr>
            <p:ph sz="quarter" idx="18"/>
          </p:nvPr>
        </p:nvSpPr>
        <p:spPr>
          <a:xfrm>
            <a:off x="4637521" y="1685675"/>
            <a:ext cx="3988079" cy="383155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4257C-E009-394F-997B-9AE811492EDD}" type="datetime1">
              <a:rPr lang="fi-FI"/>
              <a:pPr>
                <a:defRPr/>
              </a:pPr>
              <a:t>27.9.2018</a:t>
            </a:fld>
            <a:endParaRPr lang="fi-FI"/>
          </a:p>
        </p:txBody>
      </p:sp>
      <p:sp>
        <p:nvSpPr>
          <p:cNvPr id="8" name="Footer Placeholder 15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Slide Number Placeholder 1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5180D-9F57-224F-AD9B-D6C47196F0CD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10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922" y="5617594"/>
            <a:ext cx="2473630" cy="115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8752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39750" y="5765800"/>
            <a:ext cx="8085138" cy="0"/>
          </a:xfrm>
          <a:prstGeom prst="line">
            <a:avLst/>
          </a:prstGeom>
          <a:ln w="127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540001" y="381000"/>
            <a:ext cx="8085599" cy="11957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3600" b="1" spc="-100">
                <a:solidFill>
                  <a:srgbClr val="0065B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0001" y="1685675"/>
            <a:ext cx="3988079" cy="383155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8"/>
          </p:nvPr>
        </p:nvSpPr>
        <p:spPr>
          <a:xfrm>
            <a:off x="4637521" y="1685675"/>
            <a:ext cx="3988079" cy="383155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44533-59DD-8944-8B96-95FFBA80E20B}" type="datetime1">
              <a:rPr lang="fi-FI"/>
              <a:pPr>
                <a:defRPr/>
              </a:pPr>
              <a:t>27.9.2018</a:t>
            </a:fld>
            <a:endParaRPr lang="fi-FI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Slide Number Placeholder 13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D404-ADF5-A94E-82B6-70B84D261D76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15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898" y="5642947"/>
            <a:ext cx="2473630" cy="110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9713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/>
        </p:nvGraphicFramePr>
        <p:xfrm>
          <a:off x="6611938" y="2276475"/>
          <a:ext cx="2532062" cy="458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r:id="rId3" imgW="3390476" imgH="6133333" progId="">
                  <p:embed/>
                </p:oleObj>
              </mc:Choice>
              <mc:Fallback>
                <p:oleObj r:id="rId3" imgW="3390476" imgH="6133333" progId="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1938" y="2276475"/>
                        <a:ext cx="2532062" cy="458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0" y="1412875"/>
            <a:ext cx="9144000" cy="1588"/>
          </a:xfrm>
          <a:prstGeom prst="line">
            <a:avLst/>
          </a:prstGeom>
          <a:noFill/>
          <a:ln w="1908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Teppo Vienamo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641CA-0152-4E6B-B667-2DFF95ADB65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0842097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57725" y="1628775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26.2.2009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Teppo Vienamo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BBE23-9705-4885-8869-235EB061430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33912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Yello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584308" y="1912266"/>
            <a:ext cx="7975385" cy="26360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84309" y="5454200"/>
            <a:ext cx="5379423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" y="35101"/>
            <a:ext cx="2238480" cy="205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218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BG image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584308" y="1912266"/>
            <a:ext cx="7975385" cy="26360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84309" y="5454200"/>
            <a:ext cx="5379423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" y="35101"/>
            <a:ext cx="2238480" cy="205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827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with BG image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584308" y="1912266"/>
            <a:ext cx="7975385" cy="26360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84309" y="5454200"/>
            <a:ext cx="5379423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01"/>
            <a:ext cx="2238480" cy="205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22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with BG image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584308" y="1912266"/>
            <a:ext cx="7975385" cy="26360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84309" y="5454200"/>
            <a:ext cx="5379423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" y="35101"/>
            <a:ext cx="2238480" cy="205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305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lu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584308" y="2740334"/>
            <a:ext cx="7975385" cy="2636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accent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584309" y="5504997"/>
            <a:ext cx="5379423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" y="32625"/>
            <a:ext cx="2236006" cy="205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77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584308" y="2740334"/>
            <a:ext cx="7975385" cy="2636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584309" y="5504997"/>
            <a:ext cx="5379423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" y="32625"/>
            <a:ext cx="2236006" cy="205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64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Yellow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584308" y="2740334"/>
            <a:ext cx="7975385" cy="2636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584309" y="5504997"/>
            <a:ext cx="5379423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26"/>
            <a:ext cx="2236005" cy="205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46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940300" y="5953125"/>
            <a:ext cx="3619500" cy="15875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2"/>
          </p:nvPr>
        </p:nvSpPr>
        <p:spPr>
          <a:xfrm>
            <a:off x="4940300" y="6111875"/>
            <a:ext cx="3619500" cy="185738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E6C4FC2-043E-0E44-BD9B-2431B69F8AA0}" type="datetime1">
              <a:rPr lang="fi-FI"/>
              <a:pPr>
                <a:defRPr/>
              </a:pPr>
              <a:t>27.9.2018</a:t>
            </a:fld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4940300" y="6297613"/>
            <a:ext cx="3619500" cy="1619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05BCDE0-955E-2A43-932A-046BF80DB99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47" r:id="rId1"/>
    <p:sldLayoutId id="2147484748" r:id="rId2"/>
    <p:sldLayoutId id="2147484749" r:id="rId3"/>
    <p:sldLayoutId id="2147484750" r:id="rId4"/>
    <p:sldLayoutId id="2147484751" r:id="rId5"/>
    <p:sldLayoutId id="2147484752" r:id="rId6"/>
    <p:sldLayoutId id="2147484753" r:id="rId7"/>
    <p:sldLayoutId id="2147484754" r:id="rId8"/>
    <p:sldLayoutId id="2147484755" r:id="rId9"/>
    <p:sldLayoutId id="2147484756" r:id="rId10"/>
    <p:sldLayoutId id="2147484757" r:id="rId11"/>
    <p:sldLayoutId id="2147484758" r:id="rId12"/>
    <p:sldLayoutId id="2147484759" r:id="rId13"/>
    <p:sldLayoutId id="2147484760" r:id="rId14"/>
    <p:sldLayoutId id="2147484761" r:id="rId15"/>
    <p:sldLayoutId id="2147484762" r:id="rId16"/>
    <p:sldLayoutId id="2147484763" r:id="rId17"/>
    <p:sldLayoutId id="2147484764" r:id="rId18"/>
    <p:sldLayoutId id="2147484765" r:id="rId19"/>
    <p:sldLayoutId id="2147484766" r:id="rId20"/>
    <p:sldLayoutId id="2147484767" r:id="rId21"/>
    <p:sldLayoutId id="2147484768" r:id="rId22"/>
    <p:sldLayoutId id="2147484770" r:id="rId23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MS PGothic" pitchFamily="34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charset="0"/>
          <a:cs typeface="MS PGothic" pitchFamily="34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charset="0"/>
          <a:cs typeface="MS PGothic" pitchFamily="34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charset="0"/>
          <a:cs typeface="MS PGothic" pitchFamily="34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charset="0"/>
          <a:cs typeface="MS PGothic" pitchFamily="34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MS PGothic" pitchFamily="34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MS PGothic" pitchFamily="34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5400" dirty="0" smtClean="0"/>
              <a:t>Materials</a:t>
            </a:r>
            <a:br>
              <a:rPr lang="en-US" altLang="en-US" sz="5400" dirty="0" smtClean="0"/>
            </a:br>
            <a:endParaRPr lang="en-US" altLang="en-US" sz="5400" dirty="0" smtClean="0"/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altLang="en-US" dirty="0" smtClean="0"/>
              <a:t>Product </a:t>
            </a:r>
            <a:r>
              <a:rPr lang="fi-FI" altLang="en-US" dirty="0" err="1" smtClean="0"/>
              <a:t>sustainability</a:t>
            </a:r>
            <a:r>
              <a:rPr lang="fi-FI" altLang="en-US" dirty="0" smtClean="0"/>
              <a:t> </a:t>
            </a:r>
            <a:endParaRPr lang="en-US" altLang="en-US" dirty="0" smtClean="0"/>
          </a:p>
          <a:p>
            <a:r>
              <a:rPr lang="en-US" altLang="en-US" dirty="0" err="1" smtClean="0"/>
              <a:t>Aaltonaut</a:t>
            </a:r>
            <a:r>
              <a:rPr lang="en-US" altLang="en-US" dirty="0" smtClean="0"/>
              <a:t> minor program </a:t>
            </a:r>
          </a:p>
          <a:p>
            <a:r>
              <a:rPr lang="en-US" altLang="en-US" dirty="0" smtClean="0"/>
              <a:t>Teppo Vienamo</a:t>
            </a:r>
          </a:p>
          <a:p>
            <a:r>
              <a:rPr lang="en-US" altLang="en-US" dirty="0" smtClean="0"/>
              <a:t>27.9.2018</a:t>
            </a:r>
          </a:p>
        </p:txBody>
      </p:sp>
    </p:spTree>
    <p:extLst>
      <p:ext uri="{BB962C8B-B14F-4D97-AF65-F5344CB8AC3E}">
        <p14:creationId xmlns:p14="http://schemas.microsoft.com/office/powerpoint/2010/main" val="394901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mtClean="0"/>
              <a:t>Program 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2400" dirty="0" smtClean="0"/>
              <a:t>15:15 </a:t>
            </a:r>
            <a:r>
              <a:rPr lang="en-US" altLang="en-US" sz="2400" dirty="0"/>
              <a:t>	</a:t>
            </a:r>
            <a:r>
              <a:rPr lang="en-US" altLang="en-US" sz="2400" dirty="0" smtClean="0"/>
              <a:t>Executive presentations</a:t>
            </a:r>
            <a:endParaRPr lang="en-US" sz="2400" dirty="0" smtClean="0"/>
          </a:p>
          <a:p>
            <a:pPr>
              <a:defRPr/>
            </a:pPr>
            <a:r>
              <a:rPr lang="fi-FI" sz="2400" dirty="0" smtClean="0"/>
              <a:t>16:00 Product </a:t>
            </a:r>
            <a:r>
              <a:rPr lang="en-US" sz="2400" dirty="0" smtClean="0"/>
              <a:t>dismantling</a:t>
            </a:r>
            <a:r>
              <a:rPr lang="fi-FI" sz="2400" dirty="0" smtClean="0"/>
              <a:t> and </a:t>
            </a:r>
            <a:r>
              <a:rPr lang="en-US" sz="2400" dirty="0" smtClean="0"/>
              <a:t>identifying</a:t>
            </a:r>
            <a:r>
              <a:rPr lang="fi-FI" sz="2400" dirty="0" smtClean="0"/>
              <a:t> </a:t>
            </a:r>
            <a:r>
              <a:rPr lang="en-US" sz="2400" dirty="0" smtClean="0"/>
              <a:t>materials</a:t>
            </a:r>
          </a:p>
          <a:p>
            <a:pPr>
              <a:defRPr/>
            </a:pPr>
            <a:r>
              <a:rPr lang="fi-FI" sz="2400" dirty="0" smtClean="0"/>
              <a:t>17:00 </a:t>
            </a:r>
            <a:r>
              <a:rPr lang="fi-FI" sz="2400" dirty="0" err="1" smtClean="0"/>
              <a:t>Teams</a:t>
            </a:r>
            <a:r>
              <a:rPr lang="fi-FI" sz="2400" dirty="0" smtClean="0"/>
              <a:t> </a:t>
            </a:r>
            <a:r>
              <a:rPr lang="fi-FI" sz="2400" dirty="0" err="1" smtClean="0"/>
              <a:t>present</a:t>
            </a:r>
            <a:r>
              <a:rPr lang="fi-FI" sz="2400" dirty="0" smtClean="0"/>
              <a:t> </a:t>
            </a:r>
            <a:r>
              <a:rPr lang="fi-FI" sz="2400" dirty="0" err="1" smtClean="0"/>
              <a:t>materials</a:t>
            </a:r>
            <a:endParaRPr lang="en-US" sz="2400" dirty="0" smtClean="0"/>
          </a:p>
          <a:p>
            <a:pPr>
              <a:defRPr/>
            </a:pPr>
            <a:r>
              <a:rPr lang="en-US" altLang="en-US" sz="2400" dirty="0" smtClean="0"/>
              <a:t>17:30 Homework guidelines</a:t>
            </a:r>
            <a:endParaRPr lang="en-US" sz="2400" dirty="0" smtClean="0"/>
          </a:p>
          <a:p>
            <a:pPr>
              <a:defRPr/>
            </a:pPr>
            <a:endParaRPr lang="en-US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05969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 smtClean="0"/>
              <a:t>Materials</a:t>
            </a:r>
            <a:r>
              <a:rPr lang="fi-FI" dirty="0" smtClean="0"/>
              <a:t> and </a:t>
            </a:r>
            <a:r>
              <a:rPr lang="fi-FI" dirty="0" err="1" smtClean="0"/>
              <a:t>sustainability</a:t>
            </a:r>
            <a:r>
              <a:rPr lang="fi-FI" dirty="0" smtClean="0"/>
              <a:t>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5524500" y="6111875"/>
            <a:ext cx="3619500" cy="185738"/>
          </a:xfrm>
        </p:spPr>
        <p:txBody>
          <a:bodyPr/>
          <a:lstStyle/>
          <a:p>
            <a:pPr>
              <a:defRPr/>
            </a:pPr>
            <a:fld id="{E0A7D511-EF24-F248-BEA4-1AD370F38D7A}" type="datetime1">
              <a:rPr lang="fi-FI" smtClean="0"/>
              <a:pPr>
                <a:defRPr/>
              </a:pPr>
              <a:t>27.9.2018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5524500" y="6297613"/>
            <a:ext cx="3619500" cy="161925"/>
          </a:xfrm>
        </p:spPr>
        <p:txBody>
          <a:bodyPr/>
          <a:lstStyle/>
          <a:p>
            <a:pPr>
              <a:defRPr/>
            </a:pPr>
            <a:fld id="{49EFD4B7-1CC6-864B-A72A-C978B70BBA9B}" type="slidenum">
              <a:rPr lang="fi-FI" smtClean="0"/>
              <a:pPr>
                <a:defRPr/>
              </a:pPr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568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t="9091"/>
          <a:stretch/>
        </p:blipFill>
        <p:spPr>
          <a:xfrm>
            <a:off x="0" y="1778000"/>
            <a:ext cx="9144000" cy="5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Materials and sustainability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Raw material</a:t>
            </a:r>
          </a:p>
          <a:p>
            <a:r>
              <a:rPr lang="en-US" dirty="0" smtClean="0"/>
              <a:t>Processing </a:t>
            </a:r>
          </a:p>
          <a:p>
            <a:r>
              <a:rPr lang="en-US" dirty="0" smtClean="0"/>
              <a:t>Manufacturing</a:t>
            </a:r>
            <a:endParaRPr lang="en-US" dirty="0"/>
          </a:p>
          <a:p>
            <a:r>
              <a:rPr lang="en-US" dirty="0" smtClean="0"/>
              <a:t>Use</a:t>
            </a:r>
          </a:p>
          <a:p>
            <a:r>
              <a:rPr lang="fi-FI" dirty="0" err="1" smtClean="0"/>
              <a:t>End</a:t>
            </a:r>
            <a:r>
              <a:rPr lang="fi-FI" dirty="0" smtClean="0"/>
              <a:t> of life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E0A7D511-EF24-F248-BEA4-1AD370F38D7A}" type="datetime1">
              <a:rPr lang="fi-FI" smtClean="0"/>
              <a:pPr>
                <a:defRPr/>
              </a:pPr>
              <a:t>27.9.2018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49EFD4B7-1CC6-864B-A72A-C978B70BBA9B}" type="slidenum">
              <a:rPr lang="fi-FI" smtClean="0"/>
              <a:pPr>
                <a:defRPr/>
              </a:pPr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114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uvahaun tulos haulle broken to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367" y="0"/>
            <a:ext cx="9406367" cy="698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End of life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358266" y="4670175"/>
            <a:ext cx="2953634" cy="383155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Recycling 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Material recycling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 smtClean="0"/>
              <a:t>Energy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Landfill 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E0A7D511-EF24-F248-BEA4-1AD370F38D7A}" type="datetime1">
              <a:rPr lang="fi-FI" smtClean="0"/>
              <a:pPr>
                <a:defRPr/>
              </a:pPr>
              <a:t>27.9.2018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49EFD4B7-1CC6-864B-A72A-C978B70BBA9B}" type="slidenum">
              <a:rPr lang="fi-FI" smtClean="0"/>
              <a:pPr>
                <a:defRPr/>
              </a:pPr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373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E0A7D511-EF24-F248-BEA4-1AD370F38D7A}" type="datetime1">
              <a:rPr lang="fi-FI" smtClean="0"/>
              <a:pPr>
                <a:defRPr/>
              </a:pPr>
              <a:t>27.9.2018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49EFD4B7-1CC6-864B-A72A-C978B70BBA9B}" type="slidenum">
              <a:rPr lang="fi-FI" smtClean="0"/>
              <a:pPr>
                <a:defRPr/>
              </a:pPr>
              <a:t>6</a:t>
            </a:fld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9667" t="7499" r="6889" b="9999"/>
          <a:stretch/>
        </p:blipFill>
        <p:spPr>
          <a:xfrm>
            <a:off x="-2753" y="0"/>
            <a:ext cx="9146753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50050" y="6704690"/>
            <a:ext cx="239168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i-FI" sz="900" b="1" dirty="0" err="1" smtClean="0"/>
              <a:t>Sustaineable</a:t>
            </a:r>
            <a:r>
              <a:rPr lang="fi-FI" sz="900" b="1" dirty="0" smtClean="0"/>
              <a:t> </a:t>
            </a:r>
            <a:r>
              <a:rPr lang="fi-FI" sz="900" b="1" dirty="0" err="1" smtClean="0"/>
              <a:t>materials</a:t>
            </a:r>
            <a:r>
              <a:rPr lang="fi-FI" sz="900" b="1" dirty="0" smtClean="0"/>
              <a:t> </a:t>
            </a:r>
            <a:r>
              <a:rPr lang="fi-FI" sz="900" b="1" dirty="0" err="1" smtClean="0"/>
              <a:t>with</a:t>
            </a:r>
            <a:r>
              <a:rPr lang="fi-FI" sz="900" b="1" dirty="0" smtClean="0"/>
              <a:t> </a:t>
            </a:r>
            <a:r>
              <a:rPr lang="fi-FI" sz="900" b="1" dirty="0" err="1" smtClean="0"/>
              <a:t>both</a:t>
            </a:r>
            <a:r>
              <a:rPr lang="fi-FI" sz="900" b="1" dirty="0" smtClean="0"/>
              <a:t> </a:t>
            </a:r>
            <a:r>
              <a:rPr lang="fi-FI" sz="900" b="1" dirty="0" err="1" smtClean="0"/>
              <a:t>eyes</a:t>
            </a:r>
            <a:r>
              <a:rPr lang="fi-FI" sz="900" b="1" dirty="0" smtClean="0"/>
              <a:t> open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03023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Workshop: </a:t>
            </a:r>
            <a:r>
              <a:rPr lang="fi-FI" dirty="0"/>
              <a:t>Product </a:t>
            </a:r>
            <a:r>
              <a:rPr lang="en-US" dirty="0"/>
              <a:t>dismantling</a:t>
            </a:r>
            <a:r>
              <a:rPr lang="fi-FI" dirty="0"/>
              <a:t> and </a:t>
            </a:r>
            <a:r>
              <a:rPr lang="en-US" dirty="0"/>
              <a:t>identifying</a:t>
            </a:r>
            <a:r>
              <a:rPr lang="fi-FI" dirty="0"/>
              <a:t> </a:t>
            </a:r>
            <a:r>
              <a:rPr lang="en-US" dirty="0"/>
              <a:t>materials</a:t>
            </a:r>
            <a:r>
              <a:rPr lang="fi-FI" dirty="0" smtClean="0"/>
              <a:t/>
            </a:r>
            <a:br>
              <a:rPr lang="fi-FI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540002" y="1685675"/>
            <a:ext cx="3669142" cy="383155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Dismantle the product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Try to</a:t>
            </a:r>
            <a:r>
              <a:rPr lang="fi-FI" dirty="0" smtClean="0"/>
              <a:t> </a:t>
            </a:r>
            <a:r>
              <a:rPr lang="en-US" dirty="0" smtClean="0"/>
              <a:t>identify</a:t>
            </a:r>
            <a:r>
              <a:rPr lang="fi-FI" dirty="0" smtClean="0"/>
              <a:t> </a:t>
            </a:r>
            <a:r>
              <a:rPr lang="en-US" dirty="0" smtClean="0"/>
              <a:t>the</a:t>
            </a:r>
            <a:r>
              <a:rPr lang="fi-FI" dirty="0" smtClean="0"/>
              <a:t> </a:t>
            </a:r>
            <a:r>
              <a:rPr lang="en-US" dirty="0" smtClean="0"/>
              <a:t>material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Lay parts on table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 err="1" smtClean="0"/>
              <a:t>Use</a:t>
            </a:r>
            <a:r>
              <a:rPr lang="fi-FI" dirty="0" smtClean="0"/>
              <a:t> </a:t>
            </a:r>
            <a:r>
              <a:rPr lang="fi-FI" dirty="0" err="1" smtClean="0"/>
              <a:t>sticky</a:t>
            </a:r>
            <a:r>
              <a:rPr lang="fi-FI" dirty="0" smtClean="0"/>
              <a:t> </a:t>
            </a:r>
            <a:r>
              <a:rPr lang="fi-FI" dirty="0" err="1" smtClean="0"/>
              <a:t>notes</a:t>
            </a:r>
            <a:r>
              <a:rPr lang="fi-FI" dirty="0" smtClean="0"/>
              <a:t> to </a:t>
            </a:r>
            <a:r>
              <a:rPr lang="fi-FI" dirty="0" err="1" smtClean="0"/>
              <a:t>label</a:t>
            </a:r>
            <a:r>
              <a:rPr lang="fi-FI" dirty="0" smtClean="0"/>
              <a:t> </a:t>
            </a:r>
            <a:r>
              <a:rPr lang="fi-FI" dirty="0" err="1" smtClean="0"/>
              <a:t>materials</a:t>
            </a:r>
            <a:endParaRPr lang="fi-FI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E0A7D511-EF24-F248-BEA4-1AD370F38D7A}" type="datetime1">
              <a:rPr lang="fi-FI" smtClean="0"/>
              <a:pPr>
                <a:defRPr/>
              </a:pPr>
              <a:t>27.9.2018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49EFD4B7-1CC6-864B-A72A-C978B70BBA9B}" type="slidenum">
              <a:rPr lang="fi-FI" smtClean="0"/>
              <a:pPr>
                <a:defRPr/>
              </a:pPr>
              <a:t>7</a:t>
            </a:fld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4184" b="13083"/>
          <a:stretch/>
        </p:blipFill>
        <p:spPr>
          <a:xfrm>
            <a:off x="4854121" y="1660275"/>
            <a:ext cx="3714898" cy="409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1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Homework: Material table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i-FI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E0A7D511-EF24-F248-BEA4-1AD370F38D7A}" type="datetime1">
              <a:rPr lang="fi-FI" smtClean="0"/>
              <a:pPr>
                <a:defRPr/>
              </a:pPr>
              <a:t>27.9.2018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49EFD4B7-1CC6-864B-A72A-C978B70BBA9B}" type="slidenum">
              <a:rPr lang="fi-FI" smtClean="0"/>
              <a:pPr>
                <a:defRPr/>
              </a:pPr>
              <a:t>8</a:t>
            </a:fld>
            <a:endParaRPr lang="fi-FI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23778"/>
              </p:ext>
            </p:extLst>
          </p:nvPr>
        </p:nvGraphicFramePr>
        <p:xfrm>
          <a:off x="540001" y="1685673"/>
          <a:ext cx="6931612" cy="2054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2903">
                  <a:extLst>
                    <a:ext uri="{9D8B030D-6E8A-4147-A177-3AD203B41FA5}">
                      <a16:colId xmlns:a16="http://schemas.microsoft.com/office/drawing/2014/main" val="67050458"/>
                    </a:ext>
                  </a:extLst>
                </a:gridCol>
                <a:gridCol w="1732903">
                  <a:extLst>
                    <a:ext uri="{9D8B030D-6E8A-4147-A177-3AD203B41FA5}">
                      <a16:colId xmlns:a16="http://schemas.microsoft.com/office/drawing/2014/main" val="2207860866"/>
                    </a:ext>
                  </a:extLst>
                </a:gridCol>
                <a:gridCol w="1732903">
                  <a:extLst>
                    <a:ext uri="{9D8B030D-6E8A-4147-A177-3AD203B41FA5}">
                      <a16:colId xmlns:a16="http://schemas.microsoft.com/office/drawing/2014/main" val="3387440904"/>
                    </a:ext>
                  </a:extLst>
                </a:gridCol>
                <a:gridCol w="1732903">
                  <a:extLst>
                    <a:ext uri="{9D8B030D-6E8A-4147-A177-3AD203B41FA5}">
                      <a16:colId xmlns:a16="http://schemas.microsoft.com/office/drawing/2014/main" val="1565573817"/>
                    </a:ext>
                  </a:extLst>
                </a:gridCol>
              </a:tblGrid>
              <a:tr h="359695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Part</a:t>
                      </a:r>
                      <a:r>
                        <a:rPr lang="fi-FI" dirty="0" smtClean="0"/>
                        <a:t> </a:t>
                      </a:r>
                      <a:r>
                        <a:rPr lang="en-US" noProof="0" dirty="0" smtClean="0"/>
                        <a:t>name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Material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Weight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Sustainability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7912356"/>
                  </a:ext>
                </a:extLst>
              </a:tr>
              <a:tr h="416855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Body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Ivory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06603"/>
                  </a:ext>
                </a:extLst>
              </a:tr>
              <a:tr h="438527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Ring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Magnesium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31814"/>
                  </a:ext>
                </a:extLst>
              </a:tr>
              <a:tr h="41685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Frame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Pine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424"/>
                  </a:ext>
                </a:extLst>
              </a:tr>
              <a:tr h="41685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703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80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alto-yliopisto_2013">
  <a:themeElements>
    <a:clrScheme name="Aalto 2013: Tuned">
      <a:dk1>
        <a:sysClr val="windowText" lastClr="000000"/>
      </a:dk1>
      <a:lt1>
        <a:sysClr val="window" lastClr="FFFFFF"/>
      </a:lt1>
      <a:dk2>
        <a:srgbClr val="005EB8"/>
      </a:dk2>
      <a:lt2>
        <a:srgbClr val="8C857B"/>
      </a:lt2>
      <a:accent1>
        <a:srgbClr val="FFCD00"/>
      </a:accent1>
      <a:accent2>
        <a:srgbClr val="00965E"/>
      </a:accent2>
      <a:accent3>
        <a:srgbClr val="005EB8"/>
      </a:accent3>
      <a:accent4>
        <a:srgbClr val="7D55C7"/>
      </a:accent4>
      <a:accent5>
        <a:srgbClr val="EF3340"/>
      </a:accent5>
      <a:accent6>
        <a:srgbClr val="FF671F"/>
      </a:accent6>
      <a:hlink>
        <a:srgbClr val="000000"/>
      </a:hlink>
      <a:folHlink>
        <a:srgbClr val="8C857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b="1"/>
        </a:defPPr>
      </a:lstStyle>
    </a:txDef>
  </a:objectDefaults>
  <a:extraClrSchemeLst/>
  <a:extLst>
    <a:ext uri="{05A4C25C-085E-4340-85A3-A5531E510DB2}">
      <thm15:themeFamily xmlns:thm15="http://schemas.microsoft.com/office/thememl/2012/main" name="AaltoUniversity_presentation_270115.pptx" id="{B098B754-9CA0-4D02-9861-1931B9A0C66C}" vid="{48AC2796-4C32-4099-B794-82C880EB55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B81526D931D8449562EB4C69BA258D" ma:contentTypeVersion="0" ma:contentTypeDescription="Create a new document." ma:contentTypeScope="" ma:versionID="ba1e11fde23b863786958611163a04c5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DBFE3B32-8AEE-40E1-A228-D331FDE861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ED2348-C7FD-4BE0-940E-337F559BA5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DA31AE3E-E47A-4FBB-8C55-C6661F786DAF}">
  <ds:schemaRefs>
    <ds:schemaRef ds:uri="http://purl.org/dc/elements/1.1/"/>
    <ds:schemaRef ds:uri="http://www.w3.org/XML/1998/namespace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AaltoUniversity_presentation_270115</Template>
  <TotalTime>18907</TotalTime>
  <Words>134</Words>
  <Application>Microsoft Office PowerPoint</Application>
  <PresentationFormat>On-screen Show (4:3)</PresentationFormat>
  <Paragraphs>83</Paragraphs>
  <Slides>8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MS PGothic</vt:lpstr>
      <vt:lpstr>MS PGothic</vt:lpstr>
      <vt:lpstr>Arial</vt:lpstr>
      <vt:lpstr>Calibri</vt:lpstr>
      <vt:lpstr>Courier New</vt:lpstr>
      <vt:lpstr>Georgia</vt:lpstr>
      <vt:lpstr>Lucida Grande</vt:lpstr>
      <vt:lpstr>ヒラギノ角ゴ Pro W3</vt:lpstr>
      <vt:lpstr>Aalto-yliopisto_2013</vt:lpstr>
      <vt:lpstr>Materials </vt:lpstr>
      <vt:lpstr>Program </vt:lpstr>
      <vt:lpstr>Materials and sustainability?</vt:lpstr>
      <vt:lpstr>Materials and sustainability</vt:lpstr>
      <vt:lpstr>End of life </vt:lpstr>
      <vt:lpstr>PowerPoint Presentation</vt:lpstr>
      <vt:lpstr>Workshop: Product dismantling and identifying materials </vt:lpstr>
      <vt:lpstr>Homework: Material table </vt:lpstr>
    </vt:vector>
  </TitlesOfParts>
  <Company>Aalto University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Kähkönen Elina</dc:creator>
  <cp:lastModifiedBy>Vienamo Teppo</cp:lastModifiedBy>
  <cp:revision>110</cp:revision>
  <cp:lastPrinted>2014-03-07T13:14:33Z</cp:lastPrinted>
  <dcterms:created xsi:type="dcterms:W3CDTF">2016-07-25T08:07:06Z</dcterms:created>
  <dcterms:modified xsi:type="dcterms:W3CDTF">2018-09-28T05:30:47Z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0x010100AEB81526D931D8449562EB4C69BA258D</vt:lpwstr>
  </property>
</Properties>
</file>