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6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8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5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2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6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0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3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9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8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5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2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54F45-38EC-4D5B-81AE-8D33561801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AB1A-D1FF-45BB-902E-F5B6C6031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7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Suomi 1B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Ensimmäinen tunti</a:t>
            </a:r>
          </a:p>
          <a:p>
            <a:r>
              <a:rPr lang="fi-FI" dirty="0" smtClean="0"/>
              <a:t>Sanni </a:t>
            </a:r>
            <a:r>
              <a:rPr lang="fi-FI" dirty="0" err="1" smtClean="0"/>
              <a:t>Heinzmann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37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0713"/>
          <a:stretch/>
        </p:blipFill>
        <p:spPr>
          <a:xfrm>
            <a:off x="425502" y="292445"/>
            <a:ext cx="3288245" cy="61379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58235"/>
          <a:stretch/>
        </p:blipFill>
        <p:spPr>
          <a:xfrm>
            <a:off x="3962784" y="0"/>
            <a:ext cx="3376477" cy="44399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21946"/>
          <a:stretch/>
        </p:blipFill>
        <p:spPr>
          <a:xfrm>
            <a:off x="8823512" y="162510"/>
            <a:ext cx="2852490" cy="66150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b="76766"/>
          <a:stretch/>
        </p:blipFill>
        <p:spPr>
          <a:xfrm>
            <a:off x="4699951" y="4439908"/>
            <a:ext cx="3386394" cy="23376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02632" y="1872808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1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823511" y="6321700"/>
            <a:ext cx="4568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10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808032" y="4439908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9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742948" y="2695074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8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643038" y="513347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7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837050" y="6220036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6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837051" y="4070576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5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87779" y="1964794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/>
              <a:t>4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02633" y="6137216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3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02633" y="3611853"/>
            <a:ext cx="360947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416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6"/>
            <a:ext cx="10515600" cy="72573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fi-FI" dirty="0" smtClean="0"/>
              <a:t>Kappale 5: teksti s. 83-84: </a:t>
            </a:r>
            <a:r>
              <a:rPr lang="fi-FI" b="1" dirty="0" smtClean="0"/>
              <a:t>VERBIT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7747"/>
            <a:ext cx="2923674" cy="47492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be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wake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go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do</a:t>
            </a:r>
            <a:r>
              <a:rPr lang="fi-FI" dirty="0" smtClean="0"/>
              <a:t>/</a:t>
            </a:r>
            <a:r>
              <a:rPr lang="fi-FI" dirty="0" err="1" smtClean="0"/>
              <a:t>make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read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eat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drink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leave</a:t>
            </a:r>
            <a:r>
              <a:rPr lang="fi-FI" dirty="0" smtClean="0"/>
              <a:t>/go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write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draw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walk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15264" y="1427747"/>
            <a:ext cx="494096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drive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end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play</a:t>
            </a:r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do</a:t>
            </a:r>
            <a:r>
              <a:rPr lang="fi-FI" sz="2600" dirty="0" smtClean="0"/>
              <a:t> </a:t>
            </a:r>
            <a:r>
              <a:rPr lang="fi-FI" sz="2600" dirty="0" err="1" smtClean="0"/>
              <a:t>sports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swim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come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need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choose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watch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want</a:t>
            </a:r>
            <a:endParaRPr lang="fi-FI" sz="2600" dirty="0" smtClean="0"/>
          </a:p>
          <a:p>
            <a:r>
              <a:rPr lang="fi-FI" sz="2600" dirty="0"/>
              <a:t>t</a:t>
            </a:r>
            <a:r>
              <a:rPr lang="fi-FI" sz="2600" dirty="0" smtClean="0"/>
              <a:t>o </a:t>
            </a:r>
            <a:r>
              <a:rPr lang="fi-FI" sz="2600" dirty="0" err="1" smtClean="0"/>
              <a:t>say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4949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71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Suomi 1B</vt:lpstr>
      <vt:lpstr>PowerPoint Presentation</vt:lpstr>
      <vt:lpstr>Kappale 5: teksti s. 83-84: VERBIT</vt:lpstr>
    </vt:vector>
  </TitlesOfParts>
  <Company>Aalto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 1B</dc:title>
  <dc:creator>Heinzmann Sanni</dc:creator>
  <cp:lastModifiedBy>Heinzmann Sanni</cp:lastModifiedBy>
  <cp:revision>2</cp:revision>
  <dcterms:created xsi:type="dcterms:W3CDTF">2016-11-02T10:19:31Z</dcterms:created>
  <dcterms:modified xsi:type="dcterms:W3CDTF">2016-11-02T10:29:50Z</dcterms:modified>
</cp:coreProperties>
</file>