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63B"/>
    <a:srgbClr val="00965E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0094" autoAdjust="0"/>
  </p:normalViewPr>
  <p:slideViewPr>
    <p:cSldViewPr snapToGrid="0" snapToObjects="1">
      <p:cViewPr varScale="1">
        <p:scale>
          <a:sx n="136" d="100"/>
          <a:sy n="136" d="100"/>
        </p:scale>
        <p:origin x="93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2" name="Kuva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25" name="Kuva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426428-8CD2-4D28-82B7-9A229C6B158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Themes for flip-readings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DCA3A-8BD6-4945-833E-64AE2FB31059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DF2B3-7ED7-4610-9608-CFF8CD9D235D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206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BF0DE1-0B36-4022-916A-339F439CB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57145"/>
              </p:ext>
            </p:extLst>
          </p:nvPr>
        </p:nvGraphicFramePr>
        <p:xfrm>
          <a:off x="1184743" y="291868"/>
          <a:ext cx="7665059" cy="4323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24971">
                  <a:extLst>
                    <a:ext uri="{9D8B030D-6E8A-4147-A177-3AD203B41FA5}">
                      <a16:colId xmlns:a16="http://schemas.microsoft.com/office/drawing/2014/main" val="2302789943"/>
                    </a:ext>
                  </a:extLst>
                </a:gridCol>
                <a:gridCol w="4340088">
                  <a:extLst>
                    <a:ext uri="{9D8B030D-6E8A-4147-A177-3AD203B41FA5}">
                      <a16:colId xmlns:a16="http://schemas.microsoft.com/office/drawing/2014/main" val="104689416"/>
                    </a:ext>
                  </a:extLst>
                </a:gridCol>
              </a:tblGrid>
              <a:tr h="781361">
                <a:tc>
                  <a:txBody>
                    <a:bodyPr/>
                    <a:lstStyle/>
                    <a:p>
                      <a:r>
                        <a:rPr lang="en-US" sz="3200" dirty="0"/>
                        <a:t>Flip-report</a:t>
                      </a:r>
                      <a:endParaRPr lang="LID4096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Topic for the scientific article (team application)</a:t>
                      </a:r>
                      <a:endParaRPr lang="LID4096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152904"/>
                  </a:ext>
                </a:extLst>
              </a:tr>
              <a:tr h="576155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  <a:endParaRPr lang="LID4096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State-of-art materials </a:t>
                      </a:r>
                      <a:r>
                        <a:rPr lang="en-US" sz="24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in your </a:t>
                      </a:r>
                      <a:r>
                        <a:rPr 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team’s application</a:t>
                      </a:r>
                    </a:p>
                  </a:txBody>
                  <a:tcPr marL="6350" marR="6350" marT="6350" anchor="ctr"/>
                </a:tc>
                <a:extLst>
                  <a:ext uri="{0D108BD9-81ED-4DB2-BD59-A6C34878D82A}">
                    <a16:rowId xmlns:a16="http://schemas.microsoft.com/office/drawing/2014/main" val="187536342"/>
                  </a:ext>
                </a:extLst>
              </a:tr>
              <a:tr h="576155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  <a:endParaRPr lang="LID4096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Newest material proposals for your team’s application</a:t>
                      </a:r>
                    </a:p>
                  </a:txBody>
                  <a:tcPr marL="6350" marR="6350" marT="6350" anchor="ctr"/>
                </a:tc>
                <a:extLst>
                  <a:ext uri="{0D108BD9-81ED-4DB2-BD59-A6C34878D82A}">
                    <a16:rowId xmlns:a16="http://schemas.microsoft.com/office/drawing/2014/main" val="3511729504"/>
                  </a:ext>
                </a:extLst>
              </a:tr>
              <a:tr h="576155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  <a:endParaRPr lang="LID4096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Durability study of one material/system in your team’s application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600732730"/>
                  </a:ext>
                </a:extLst>
              </a:tr>
              <a:tr h="601806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  <a:endParaRPr lang="LID4096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LCA of your team’s application (if available)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3839219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138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0">
      <a:dk1>
        <a:sysClr val="windowText" lastClr="000000"/>
      </a:dk1>
      <a:lt1>
        <a:sysClr val="window" lastClr="FFFFFF"/>
      </a:lt1>
      <a:dk2>
        <a:srgbClr val="BB16A3"/>
      </a:dk2>
      <a:lt2>
        <a:srgbClr val="D673C8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ENG_1610_EN.potx" id="{9639D5B8-18F0-4BC0-94F1-01CC797AE68B}" vid="{7E8E788C-F476-47D6-B495-2030361E40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Aalto_ENG_1610_EN</Template>
  <TotalTime>6</TotalTime>
  <Words>50</Words>
  <Application>Microsoft Office PowerPoint</Application>
  <PresentationFormat>On-screen Show (16:10)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</vt:lpstr>
      <vt:lpstr>Calibri</vt:lpstr>
      <vt:lpstr>Office-teema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Knuutila Lotta</dc:creator>
  <cp:lastModifiedBy>Knuutila Lotta</cp:lastModifiedBy>
  <cp:revision>3</cp:revision>
  <dcterms:created xsi:type="dcterms:W3CDTF">2020-09-15T16:19:02Z</dcterms:created>
  <dcterms:modified xsi:type="dcterms:W3CDTF">2020-09-16T07:02:27Z</dcterms:modified>
</cp:coreProperties>
</file>